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24" r:id="rId3"/>
    <p:sldId id="385" r:id="rId4"/>
    <p:sldId id="382" r:id="rId5"/>
    <p:sldId id="381" r:id="rId6"/>
    <p:sldId id="380" r:id="rId7"/>
    <p:sldId id="379" r:id="rId8"/>
    <p:sldId id="378" r:id="rId9"/>
    <p:sldId id="376" r:id="rId10"/>
    <p:sldId id="375" r:id="rId11"/>
    <p:sldId id="373" r:id="rId12"/>
    <p:sldId id="372" r:id="rId13"/>
    <p:sldId id="371" r:id="rId14"/>
    <p:sldId id="370" r:id="rId15"/>
    <p:sldId id="369" r:id="rId16"/>
    <p:sldId id="367" r:id="rId17"/>
    <p:sldId id="366" r:id="rId18"/>
    <p:sldId id="365" r:id="rId19"/>
    <p:sldId id="364" r:id="rId20"/>
    <p:sldId id="362" r:id="rId21"/>
    <p:sldId id="361" r:id="rId22"/>
    <p:sldId id="360" r:id="rId23"/>
    <p:sldId id="359" r:id="rId24"/>
    <p:sldId id="358" r:id="rId25"/>
    <p:sldId id="357" r:id="rId26"/>
    <p:sldId id="355" r:id="rId27"/>
    <p:sldId id="354" r:id="rId28"/>
    <p:sldId id="353" r:id="rId29"/>
    <p:sldId id="352" r:id="rId30"/>
    <p:sldId id="351" r:id="rId31"/>
    <p:sldId id="350" r:id="rId32"/>
    <p:sldId id="349" r:id="rId33"/>
    <p:sldId id="348" r:id="rId34"/>
    <p:sldId id="347" r:id="rId35"/>
    <p:sldId id="346" r:id="rId36"/>
    <p:sldId id="345" r:id="rId37"/>
    <p:sldId id="344" r:id="rId38"/>
    <p:sldId id="343" r:id="rId39"/>
    <p:sldId id="342" r:id="rId40"/>
    <p:sldId id="339" r:id="rId41"/>
    <p:sldId id="338" r:id="rId42"/>
    <p:sldId id="337" r:id="rId43"/>
    <p:sldId id="336" r:id="rId44"/>
    <p:sldId id="335" r:id="rId45"/>
    <p:sldId id="334" r:id="rId46"/>
    <p:sldId id="333" r:id="rId47"/>
    <p:sldId id="332" r:id="rId48"/>
    <p:sldId id="331" r:id="rId49"/>
    <p:sldId id="330" r:id="rId50"/>
    <p:sldId id="329" r:id="rId51"/>
    <p:sldId id="328" r:id="rId52"/>
    <p:sldId id="327" r:id="rId53"/>
    <p:sldId id="326" r:id="rId54"/>
    <p:sldId id="325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58"/>
        <p:guide pos="3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72455"/>
          <a:stretch>
            <a:fillRect/>
          </a:stretch>
        </p:blipFill>
        <p:spPr>
          <a:xfrm>
            <a:off x="923585" y="2812518"/>
            <a:ext cx="10344830" cy="1232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3476301"/>
            <a:ext cx="276121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34560"/>
          <a:stretch>
            <a:fillRect/>
          </a:stretch>
        </p:blipFill>
        <p:spPr>
          <a:xfrm>
            <a:off x="9480550" y="4293235"/>
            <a:ext cx="2448560" cy="230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2710903"/>
            <a:ext cx="552241" cy="2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4683834"/>
            <a:ext cx="618891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315" y="2818130"/>
            <a:ext cx="3390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3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7510" y="4149725"/>
            <a:ext cx="92646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218714"/>
            <a:ext cx="447506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8"/>
          <a:stretch>
            <a:fillRect/>
          </a:stretch>
        </p:blipFill>
        <p:spPr>
          <a:xfrm>
            <a:off x="4944110" y="2997200"/>
            <a:ext cx="2808015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0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1845310"/>
            <a:ext cx="9080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46875"/>
          <a:stretch>
            <a:fillRect/>
          </a:stretch>
        </p:blipFill>
        <p:spPr>
          <a:xfrm>
            <a:off x="4728210" y="2781300"/>
            <a:ext cx="2808560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2265" y="2997200"/>
            <a:ext cx="20726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7" r="13641"/>
          <a:stretch>
            <a:fillRect/>
          </a:stretch>
        </p:blipFill>
        <p:spPr>
          <a:xfrm>
            <a:off x="4728210" y="3141345"/>
            <a:ext cx="3168605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56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2645" y="5981700"/>
            <a:ext cx="8940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2997200"/>
            <a:ext cx="723773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123055"/>
            <a:ext cx="724979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5157470"/>
            <a:ext cx="724979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02152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717290"/>
            <a:ext cx="53879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509135"/>
            <a:ext cx="544385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311140"/>
            <a:ext cx="544385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6129020"/>
            <a:ext cx="54438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4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471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887263"/>
            <a:ext cx="304686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2644" y="5061474"/>
            <a:ext cx="304686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7135"/>
            <a:ext cx="10070245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79425" y="1557020"/>
            <a:ext cx="54279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915" y="2277110"/>
            <a:ext cx="54279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15" y="3068955"/>
            <a:ext cx="541147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933190"/>
            <a:ext cx="541147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8630" y="4747260"/>
            <a:ext cx="54387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5445760"/>
            <a:ext cx="72282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6144260"/>
            <a:ext cx="72282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837135"/>
            <a:ext cx="1082446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1568" r="6772" b="13491"/>
          <a:stretch>
            <a:fillRect/>
          </a:stretch>
        </p:blipFill>
        <p:spPr>
          <a:xfrm>
            <a:off x="9480550" y="2349500"/>
            <a:ext cx="2633980" cy="28111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5425"/>
            <a:ext cx="11340000" cy="5171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7065"/>
            <a:ext cx="554037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141345"/>
            <a:ext cx="554037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305300"/>
            <a:ext cx="55403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953000"/>
            <a:ext cx="692848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34105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175" y="2708910"/>
            <a:ext cx="768858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522345"/>
            <a:ext cx="768858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3"/>
          <a:stretch>
            <a:fillRect/>
          </a:stretch>
        </p:blipFill>
        <p:spPr>
          <a:xfrm>
            <a:off x="791845" y="765175"/>
            <a:ext cx="10119995" cy="2158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2" b="2714"/>
          <a:stretch>
            <a:fillRect/>
          </a:stretch>
        </p:blipFill>
        <p:spPr>
          <a:xfrm>
            <a:off x="1271905" y="2781300"/>
            <a:ext cx="9864725" cy="39604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1796415"/>
            <a:ext cx="76581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2" b="2714"/>
          <a:stretch>
            <a:fillRect/>
          </a:stretch>
        </p:blipFill>
        <p:spPr>
          <a:xfrm>
            <a:off x="1271905" y="2781300"/>
            <a:ext cx="9864725" cy="396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90" b="2714"/>
          <a:stretch>
            <a:fillRect/>
          </a:stretch>
        </p:blipFill>
        <p:spPr>
          <a:xfrm>
            <a:off x="7176135" y="3861435"/>
            <a:ext cx="4824095" cy="2759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5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1772920"/>
            <a:ext cx="8210550" cy="254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315460"/>
            <a:ext cx="11109960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15" y="5877560"/>
            <a:ext cx="1096581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3933190"/>
            <a:ext cx="3162300" cy="28327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095" y="1708785"/>
            <a:ext cx="78689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175" y="2474595"/>
            <a:ext cx="25958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410" y="3197225"/>
            <a:ext cx="35877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1935" y="3943350"/>
            <a:ext cx="32169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716145"/>
            <a:ext cx="23545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900" y="5416550"/>
            <a:ext cx="42595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931712"/>
            <a:ext cx="304686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2920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355" y="1828800"/>
            <a:ext cx="19570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45" y="2563495"/>
            <a:ext cx="33896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480" y="3284220"/>
            <a:ext cx="33312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15" y="1628775"/>
            <a:ext cx="55657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421255"/>
            <a:ext cx="73164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3285490"/>
            <a:ext cx="741616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4221480"/>
            <a:ext cx="153225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47850" y="4221480"/>
            <a:ext cx="733552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5229225"/>
            <a:ext cx="733552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8947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2132965"/>
            <a:ext cx="731647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3285490"/>
            <a:ext cx="731647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00245"/>
            <a:ext cx="731647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86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57948"/>
          <a:stretch>
            <a:fillRect/>
          </a:stretch>
        </p:blipFill>
        <p:spPr>
          <a:xfrm>
            <a:off x="4512355" y="3285490"/>
            <a:ext cx="3803605" cy="22318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4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57948"/>
          <a:stretch>
            <a:fillRect/>
          </a:stretch>
        </p:blipFill>
        <p:spPr>
          <a:xfrm>
            <a:off x="8256315" y="4365625"/>
            <a:ext cx="3803605" cy="22318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6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905" y="1899920"/>
            <a:ext cx="3883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80" y="2647950"/>
            <a:ext cx="44450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590" y="3400425"/>
            <a:ext cx="27495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210" y="4153535"/>
            <a:ext cx="23063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385" y="4855845"/>
            <a:ext cx="21475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240" y="5620385"/>
            <a:ext cx="31140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72920"/>
            <a:ext cx="56248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493010"/>
            <a:ext cx="56299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285490"/>
            <a:ext cx="56299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149090"/>
            <a:ext cx="56299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4869180"/>
            <a:ext cx="56299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5380"/>
            <a:ext cx="103713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492885"/>
            <a:ext cx="59429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205355"/>
            <a:ext cx="97885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915" y="2853055"/>
            <a:ext cx="97885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915" y="3500755"/>
            <a:ext cx="97885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437380"/>
            <a:ext cx="379095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08120" y="4437380"/>
            <a:ext cx="379095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445760"/>
            <a:ext cx="37191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6149975"/>
            <a:ext cx="37191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9473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3215"/>
            <a:ext cx="11340000" cy="21742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1772920"/>
            <a:ext cx="16325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8500" y="1772920"/>
            <a:ext cx="32207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2493010"/>
            <a:ext cx="32207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3357245"/>
            <a:ext cx="88131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4077335"/>
            <a:ext cx="88131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9379585" cy="61321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2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233552"/>
            <a:ext cx="304686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8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7065"/>
            <a:ext cx="821753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141345"/>
            <a:ext cx="8216900" cy="244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639435"/>
            <a:ext cx="821753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5380"/>
            <a:ext cx="1104662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989455"/>
            <a:ext cx="851789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7670" y="2997200"/>
            <a:ext cx="84455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35915" y="4005580"/>
            <a:ext cx="24841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855595" y="4005580"/>
            <a:ext cx="24841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63525" y="4941570"/>
            <a:ext cx="274574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009265" y="4941570"/>
            <a:ext cx="274574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1595" y="5789930"/>
            <a:ext cx="866902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8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726565"/>
            <a:ext cx="5953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2590800"/>
            <a:ext cx="5953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285490"/>
            <a:ext cx="5953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149090"/>
            <a:ext cx="595312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301615"/>
            <a:ext cx="729424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05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2205355"/>
            <a:ext cx="601408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3524250"/>
            <a:ext cx="58604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80" y="4267835"/>
            <a:ext cx="58604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5186680"/>
            <a:ext cx="58604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69" t="-2298" r="1303" b="42169"/>
          <a:stretch>
            <a:fillRect/>
          </a:stretch>
        </p:blipFill>
        <p:spPr>
          <a:xfrm>
            <a:off x="7968615" y="1988820"/>
            <a:ext cx="3528015" cy="35282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256270" y="2061210"/>
            <a:ext cx="3240405" cy="405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37"/>
          <a:stretch>
            <a:fillRect/>
          </a:stretch>
        </p:blipFill>
        <p:spPr>
          <a:xfrm>
            <a:off x="360045" y="899795"/>
            <a:ext cx="609604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7065"/>
            <a:ext cx="576008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2990850"/>
            <a:ext cx="576008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933190"/>
            <a:ext cx="590486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8745" y="5013325"/>
            <a:ext cx="590486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625" y="5949315"/>
            <a:ext cx="590486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2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3590261"/>
            <a:ext cx="723627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10549890" cy="4402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3068955"/>
            <a:ext cx="232600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1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3068955"/>
            <a:ext cx="4279900" cy="332994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2615" y="3937635"/>
            <a:ext cx="3614420" cy="281178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920"/>
            <a:ext cx="746442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637155"/>
            <a:ext cx="66865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15" y="3357245"/>
            <a:ext cx="66865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15" y="4149090"/>
            <a:ext cx="66865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941570"/>
            <a:ext cx="66865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805170"/>
            <a:ext cx="66865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252305"/>
            <a:ext cx="285643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94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380" y="1772920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135" y="2637155"/>
            <a:ext cx="104959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0" y="3390900"/>
            <a:ext cx="104959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293235"/>
            <a:ext cx="104959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157470"/>
            <a:ext cx="1049591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t="1301" r="6871" b="26218"/>
          <a:stretch>
            <a:fillRect/>
          </a:stretch>
        </p:blipFill>
        <p:spPr>
          <a:xfrm>
            <a:off x="9552305" y="1505585"/>
            <a:ext cx="2569845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9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180" y="1689735"/>
            <a:ext cx="43624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50" y="2420620"/>
            <a:ext cx="202184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25" y="3184525"/>
            <a:ext cx="37452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00" y="3946525"/>
            <a:ext cx="526796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530" y="4756785"/>
            <a:ext cx="325501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165" y="5461000"/>
            <a:ext cx="32346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8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72920"/>
            <a:ext cx="26879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3010"/>
            <a:ext cx="71691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357245"/>
            <a:ext cx="72599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152900"/>
            <a:ext cx="72599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085715"/>
            <a:ext cx="72599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881370"/>
            <a:ext cx="72599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283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01165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2493010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246755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4077335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15" y="4792345"/>
            <a:ext cx="950087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589270"/>
            <a:ext cx="1027176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2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128647"/>
            <a:ext cx="285643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624114"/>
            <a:ext cx="28564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4655820" y="4005580"/>
            <a:ext cx="3220720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9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938522"/>
            <a:ext cx="276121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35976" r="17029"/>
          <a:stretch>
            <a:fillRect/>
          </a:stretch>
        </p:blipFill>
        <p:spPr>
          <a:xfrm>
            <a:off x="3648075" y="3429000"/>
            <a:ext cx="4301490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7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77195"/>
            <a:ext cx="314206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/>
          <a:stretch>
            <a:fillRect/>
          </a:stretch>
        </p:blipFill>
        <p:spPr>
          <a:xfrm>
            <a:off x="5088255" y="2997200"/>
            <a:ext cx="2952160" cy="375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2024-09-28T03:45:40Z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