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233295"/>
            <a:ext cx="7543800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0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644900"/>
            <a:ext cx="25812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43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6430"/>
            <a:ext cx="66871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67005" y="2708910"/>
            <a:ext cx="66871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3501390"/>
            <a:ext cx="66871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4563110"/>
            <a:ext cx="66871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5267960"/>
            <a:ext cx="66871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6062980"/>
            <a:ext cx="66871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26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311" y="6120113"/>
            <a:ext cx="1645883" cy="49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0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140710"/>
            <a:ext cx="248602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20600"/>
            <a:ext cx="11340000" cy="5169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4076700"/>
            <a:ext cx="7283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10679430" y="4417060"/>
            <a:ext cx="151257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75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4165" y="2672080"/>
            <a:ext cx="61468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143960"/>
            <a:ext cx="866448" cy="39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15428" r="32904" b="5322"/>
          <a:stretch>
            <a:fillRect/>
          </a:stretch>
        </p:blipFill>
        <p:spPr>
          <a:xfrm>
            <a:off x="5160010" y="3789045"/>
            <a:ext cx="2388870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420620"/>
            <a:ext cx="240030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4675"/>
            <a:ext cx="393890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53055"/>
            <a:ext cx="393890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860800"/>
            <a:ext cx="718756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940935"/>
            <a:ext cx="718756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4220845"/>
            <a:ext cx="2628900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13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98305" y="3330575"/>
            <a:ext cx="6705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840" y="1798320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08580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573145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4383405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5373370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264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770" y="2348865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3040" y="3356610"/>
            <a:ext cx="52216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220845"/>
            <a:ext cx="52216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220845"/>
            <a:ext cx="25336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708910"/>
            <a:ext cx="2533650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0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772920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564765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09550" y="3500755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4364990"/>
            <a:ext cx="1163510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920"/>
            <a:ext cx="53213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2583180"/>
            <a:ext cx="1069848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393440"/>
            <a:ext cx="1069848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293235"/>
            <a:ext cx="1069848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156835"/>
            <a:ext cx="1069848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291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7945" y="2884170"/>
            <a:ext cx="76454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6"/>
          <a:stretch>
            <a:fillRect/>
          </a:stretch>
        </p:blipFill>
        <p:spPr>
          <a:xfrm>
            <a:off x="10213340" y="4079875"/>
            <a:ext cx="193484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86773"/>
            <a:ext cx="437984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r="42429"/>
          <a:stretch>
            <a:fillRect/>
          </a:stretch>
        </p:blipFill>
        <p:spPr>
          <a:xfrm>
            <a:off x="4512310" y="3860800"/>
            <a:ext cx="2457450" cy="287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6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3715" y="2160270"/>
            <a:ext cx="11645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r="6238"/>
          <a:stretch>
            <a:fillRect/>
          </a:stretch>
        </p:blipFill>
        <p:spPr>
          <a:xfrm>
            <a:off x="4295775" y="2996565"/>
            <a:ext cx="3352165" cy="363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1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410" y="3015615"/>
            <a:ext cx="3046095" cy="2585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611060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800" y="2780665"/>
            <a:ext cx="611060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3045" y="3644900"/>
            <a:ext cx="63157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580890"/>
            <a:ext cx="802068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6113145"/>
            <a:ext cx="63157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254905"/>
            <a:ext cx="428463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9480550" y="3789045"/>
            <a:ext cx="212344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2197557"/>
            <a:ext cx="771234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r="28464"/>
          <a:stretch>
            <a:fillRect/>
          </a:stretch>
        </p:blipFill>
        <p:spPr>
          <a:xfrm>
            <a:off x="4856480" y="2996565"/>
            <a:ext cx="2479040" cy="332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