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31820"/>
            <a:ext cx="1219200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933190"/>
            <a:ext cx="5410200" cy="2649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933190"/>
            <a:ext cx="5410200" cy="26492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0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6010" y="1107884"/>
            <a:ext cx="320876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1845310"/>
            <a:ext cx="34251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7845" y="4077335"/>
            <a:ext cx="287845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933190"/>
            <a:ext cx="2667000" cy="2555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6500"/>
            <a:ext cx="111355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522033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1124585"/>
            <a:ext cx="4539615" cy="382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915" y="2708910"/>
            <a:ext cx="522033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3789045"/>
            <a:ext cx="529780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58445" y="4971415"/>
            <a:ext cx="536384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58445" y="5887085"/>
            <a:ext cx="536384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38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1917065"/>
            <a:ext cx="950214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820670"/>
            <a:ext cx="1089533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3724275"/>
            <a:ext cx="1089533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869180"/>
            <a:ext cx="1089533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4150178"/>
            <a:ext cx="3884735" cy="4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1845310"/>
            <a:ext cx="245237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7665" y="3108960"/>
            <a:ext cx="30054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4725670"/>
            <a:ext cx="292417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235" y="3069590"/>
            <a:ext cx="28390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120" y="5184775"/>
            <a:ext cx="253047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2925445"/>
            <a:ext cx="444944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323579"/>
            <a:ext cx="2770730" cy="54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205355"/>
            <a:ext cx="3838575" cy="355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