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0225" y="2784475"/>
            <a:ext cx="6051550" cy="1289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9820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4630" y="3020288"/>
            <a:ext cx="326862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308100"/>
            <a:ext cx="10985500" cy="424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3137" y="1828797"/>
            <a:ext cx="1970935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2070" y="3657600"/>
            <a:ext cx="391795" cy="666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4266" y="4904509"/>
            <a:ext cx="419225" cy="535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606550"/>
            <a:ext cx="1094740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6919" y="3112652"/>
            <a:ext cx="8491807" cy="1681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048" y="4913743"/>
            <a:ext cx="9350788" cy="332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2025-10-31T02:45:08Z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