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275" y="3197225"/>
            <a:ext cx="499745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3470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2734" y="2410689"/>
            <a:ext cx="652830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8879" y="2419926"/>
            <a:ext cx="652830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334" y="4184070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698625"/>
            <a:ext cx="10966450" cy="346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01861" y="1634834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2625" y="2946398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2317750"/>
            <a:ext cx="1092835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334" y="2318325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679575"/>
            <a:ext cx="109791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589" y="2974107"/>
            <a:ext cx="6139229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516" y="3408216"/>
            <a:ext cx="6287011" cy="1921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