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6" r:id="rId4"/>
    <p:sldId id="325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35500" y="3206750"/>
            <a:ext cx="2921000" cy="4445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2300" y="1341120"/>
            <a:ext cx="10947400" cy="46355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6425" y="1412875"/>
            <a:ext cx="10979150" cy="43561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1781175"/>
            <a:ext cx="10953750" cy="3295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71098" y="2216725"/>
            <a:ext cx="449631" cy="3694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50807" y="4285673"/>
            <a:ext cx="1594938" cy="72043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515" y="1844675"/>
            <a:ext cx="6705600" cy="254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2079" y="1828797"/>
            <a:ext cx="8060394" cy="30295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0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67</cp:revision>
  <dcterms:created xsi:type="dcterms:W3CDTF">2015-09-16T06:44:00Z</dcterms:created>
  <dcterms:modified xsi:type="dcterms:W3CDTF">2025-10-30T09:03:43Z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