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6" r:id="rId6"/>
    <p:sldId id="335" r:id="rId7"/>
    <p:sldId id="333" r:id="rId8"/>
    <p:sldId id="352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6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3585" y="2968625"/>
            <a:ext cx="10704830" cy="920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645535"/>
            <a:ext cx="6606540" cy="30054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20" y="611710"/>
            <a:ext cx="11340000" cy="4619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221480"/>
            <a:ext cx="5422900" cy="24669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7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45310"/>
            <a:ext cx="5729605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853055"/>
            <a:ext cx="5729605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2555" y="4365625"/>
            <a:ext cx="11577320" cy="239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17065"/>
            <a:ext cx="575818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81300"/>
            <a:ext cx="10999470" cy="299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7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845310"/>
            <a:ext cx="11372850" cy="156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717290"/>
            <a:ext cx="11552555" cy="221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0896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22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764745"/>
            <a:ext cx="100509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80" y="1556385"/>
            <a:ext cx="10186670" cy="423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5876925"/>
            <a:ext cx="958469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455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917065"/>
            <a:ext cx="11254105" cy="159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3429000"/>
            <a:ext cx="11254105" cy="159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32"/>
          <a:stretch>
            <a:fillRect/>
          </a:stretch>
        </p:blipFill>
        <p:spPr>
          <a:xfrm>
            <a:off x="360045" y="899795"/>
            <a:ext cx="11339830" cy="18806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709545"/>
            <a:ext cx="8408035" cy="38252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72"/>
          <a:stretch>
            <a:fillRect/>
          </a:stretch>
        </p:blipFill>
        <p:spPr>
          <a:xfrm>
            <a:off x="335280" y="764335"/>
            <a:ext cx="11339830" cy="29434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775" y="3573145"/>
            <a:ext cx="6902450" cy="31400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21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645535"/>
            <a:ext cx="6606540" cy="30054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3879" y="2128261"/>
            <a:ext cx="590327" cy="39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682" y="3080403"/>
            <a:ext cx="599848" cy="39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71"/>
          <a:stretch>
            <a:fillRect/>
          </a:stretch>
        </p:blipFill>
        <p:spPr>
          <a:xfrm>
            <a:off x="5591810" y="3717290"/>
            <a:ext cx="6049010" cy="27482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055" y="3789045"/>
            <a:ext cx="6606540" cy="3005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2024-09-28T12:32:49Z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