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6" r:id="rId4"/>
    <p:sldId id="355" r:id="rId5"/>
    <p:sldId id="354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4" r:id="rId14"/>
    <p:sldId id="343" r:id="rId15"/>
    <p:sldId id="342" r:id="rId16"/>
    <p:sldId id="341" r:id="rId17"/>
    <p:sldId id="340" r:id="rId18"/>
    <p:sldId id="339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8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2153920"/>
            <a:ext cx="451485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695" y="3698240"/>
            <a:ext cx="513397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061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735"/>
            <a:ext cx="11340000" cy="2640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2708910"/>
            <a:ext cx="452437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573145"/>
            <a:ext cx="452437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6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194942"/>
            <a:ext cx="342769" cy="39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926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7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960" y="1903095"/>
            <a:ext cx="173672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3165" y="1903730"/>
            <a:ext cx="123952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3933190"/>
            <a:ext cx="715327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008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6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9115" y="1127760"/>
            <a:ext cx="71374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65685"/>
            <a:ext cx="11340000" cy="5030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72896" y="5077106"/>
            <a:ext cx="609370" cy="3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9229725" y="4580890"/>
            <a:ext cx="1969770" cy="2214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1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3063176"/>
            <a:ext cx="618891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 r="30368"/>
          <a:stretch>
            <a:fillRect/>
          </a:stretch>
        </p:blipFill>
        <p:spPr>
          <a:xfrm>
            <a:off x="5232400" y="3644900"/>
            <a:ext cx="2352040" cy="312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2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716655"/>
            <a:ext cx="2228850" cy="2190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67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146878"/>
            <a:ext cx="371335" cy="39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764745"/>
            <a:ext cx="981206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7025" y="1700530"/>
            <a:ext cx="458851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493010"/>
            <a:ext cx="458851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7025" y="3068955"/>
            <a:ext cx="503237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07670" y="3860800"/>
            <a:ext cx="503237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7670" y="4580890"/>
            <a:ext cx="503237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79425" y="5373370"/>
            <a:ext cx="503237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35280" y="6042025"/>
            <a:ext cx="237172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707005" y="6042025"/>
            <a:ext cx="537273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" b="3066"/>
          <a:stretch>
            <a:fillRect/>
          </a:stretch>
        </p:blipFill>
        <p:spPr>
          <a:xfrm>
            <a:off x="191770" y="1124585"/>
            <a:ext cx="10441350" cy="5688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620395"/>
            <a:ext cx="2790825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28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933190"/>
            <a:ext cx="2790825" cy="19907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1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16430"/>
            <a:ext cx="5066665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853055"/>
            <a:ext cx="640842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3789680"/>
            <a:ext cx="640842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4589145"/>
            <a:ext cx="640842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5781675"/>
            <a:ext cx="640842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690"/>
            <a:ext cx="11340000" cy="3741088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3525" y="2276475"/>
            <a:ext cx="5066665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3284855"/>
            <a:ext cx="11290300" cy="225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57"/>
          <a:stretch>
            <a:fillRect/>
          </a:stretch>
        </p:blipFill>
        <p:spPr>
          <a:xfrm>
            <a:off x="360045" y="1124380"/>
            <a:ext cx="11339830" cy="1395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20520"/>
            <a:ext cx="11340000" cy="3835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119425" y="1844675"/>
            <a:ext cx="11148015" cy="49472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48874" y="5000128"/>
            <a:ext cx="342770" cy="39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8040370" y="764540"/>
            <a:ext cx="2369185" cy="2153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899795"/>
            <a:ext cx="10776630" cy="2762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81763" y="2919654"/>
            <a:ext cx="1047355" cy="54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899795"/>
            <a:ext cx="10776630" cy="26517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44130" y="2654988"/>
            <a:ext cx="742670" cy="4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r="15517"/>
          <a:stretch>
            <a:fillRect/>
          </a:stretch>
        </p:blipFill>
        <p:spPr>
          <a:xfrm>
            <a:off x="4439920" y="3573145"/>
            <a:ext cx="2999740" cy="2877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89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8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7682" y="1214347"/>
            <a:ext cx="1637682" cy="40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9017" y="1214347"/>
            <a:ext cx="752191" cy="37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9695" y="1813560"/>
            <a:ext cx="235902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63155" y="1812925"/>
            <a:ext cx="183515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15" b="513"/>
          <a:stretch>
            <a:fillRect/>
          </a:stretch>
        </p:blipFill>
        <p:spPr>
          <a:xfrm>
            <a:off x="5043170" y="2996565"/>
            <a:ext cx="2827020" cy="335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0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254" y="2128313"/>
            <a:ext cx="1018790" cy="43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t="8944" r="24650"/>
          <a:stretch>
            <a:fillRect/>
          </a:stretch>
        </p:blipFill>
        <p:spPr>
          <a:xfrm>
            <a:off x="4655820" y="2924810"/>
            <a:ext cx="3384550" cy="375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7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7315" y="3173730"/>
            <a:ext cx="7429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1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10" y="2038350"/>
            <a:ext cx="69596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7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205794"/>
            <a:ext cx="342769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2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8765" y="2171636"/>
            <a:ext cx="2427959" cy="47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2024-09-28T08:06:47Z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