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9" r:id="rId4"/>
    <p:sldId id="337" r:id="rId5"/>
    <p:sldId id="336" r:id="rId6"/>
    <p:sldId id="334" r:id="rId7"/>
    <p:sldId id="333" r:id="rId8"/>
    <p:sldId id="332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0" y="3127375"/>
            <a:ext cx="12098020" cy="6038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852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3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1917065"/>
            <a:ext cx="8326120" cy="135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3695" y="3429635"/>
            <a:ext cx="834898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35280" y="4149090"/>
            <a:ext cx="834898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60045" y="5013325"/>
            <a:ext cx="953770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07670" y="5733415"/>
            <a:ext cx="953770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000541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1701165"/>
            <a:ext cx="831850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335280" y="2349500"/>
            <a:ext cx="8925560" cy="1092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263525" y="3564890"/>
            <a:ext cx="1988185" cy="95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2279650" y="3574415"/>
            <a:ext cx="2468880" cy="95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263525" y="4526280"/>
            <a:ext cx="786320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191135" y="5173980"/>
            <a:ext cx="786320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119380" y="5913120"/>
            <a:ext cx="7863205" cy="8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621235"/>
            <a:ext cx="11340000" cy="4919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2850" y="3573145"/>
            <a:ext cx="61849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5"/>
          <a:stretch>
            <a:fillRect/>
          </a:stretch>
        </p:blipFill>
        <p:spPr>
          <a:xfrm>
            <a:off x="10114915" y="4869180"/>
            <a:ext cx="2077085" cy="198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24020" y="2853055"/>
            <a:ext cx="2823845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5" r="22114"/>
          <a:stretch>
            <a:fillRect/>
          </a:stretch>
        </p:blipFill>
        <p:spPr>
          <a:xfrm>
            <a:off x="5015865" y="3861435"/>
            <a:ext cx="2620010" cy="2745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0" y="755855"/>
            <a:ext cx="11340000" cy="4502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13950" y="2696210"/>
            <a:ext cx="681990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2"/>
          <a:stretch>
            <a:fillRect/>
          </a:stretch>
        </p:blipFill>
        <p:spPr>
          <a:xfrm>
            <a:off x="9622790" y="4335780"/>
            <a:ext cx="2569210" cy="2522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4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3690384"/>
            <a:ext cx="371334" cy="399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40" r="30368"/>
          <a:stretch>
            <a:fillRect/>
          </a:stretch>
        </p:blipFill>
        <p:spPr>
          <a:xfrm>
            <a:off x="9264650" y="4198620"/>
            <a:ext cx="2534285" cy="251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4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891792"/>
            <a:ext cx="380856" cy="390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00"/>
          <a:stretch>
            <a:fillRect/>
          </a:stretch>
        </p:blipFill>
        <p:spPr>
          <a:xfrm>
            <a:off x="9264650" y="4149090"/>
            <a:ext cx="2398395" cy="2635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066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91"/>
          <a:stretch>
            <a:fillRect/>
          </a:stretch>
        </p:blipFill>
        <p:spPr>
          <a:xfrm>
            <a:off x="2855595" y="2349500"/>
            <a:ext cx="7925435" cy="18211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4077540"/>
            <a:ext cx="11340000" cy="26126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09920" y="5183624"/>
            <a:ext cx="552241" cy="390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8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225" y="3801110"/>
            <a:ext cx="65913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97180"/>
            <a:ext cx="11340000" cy="455823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2024-09-28T07:30:02Z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