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150" y="2819400"/>
            <a:ext cx="42037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341120"/>
            <a:ext cx="1099820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4916" y="2632361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4152" y="4498106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70075"/>
            <a:ext cx="11029950" cy="311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9025" y="2429164"/>
            <a:ext cx="449631" cy="591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5789" y="4257964"/>
            <a:ext cx="449631" cy="591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836930"/>
            <a:ext cx="1093470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1461" y="1801088"/>
            <a:ext cx="9233412" cy="495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