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9025" y="2844800"/>
            <a:ext cx="7473950" cy="1168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525" y="1689100"/>
            <a:ext cx="10902950" cy="347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4775" y="3121891"/>
            <a:ext cx="603951" cy="288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57938" y="3611418"/>
            <a:ext cx="603951" cy="288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5647" y="4091709"/>
            <a:ext cx="603951" cy="288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86010" y="4581236"/>
            <a:ext cx="446935" cy="252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75" y="1268730"/>
            <a:ext cx="10966450" cy="494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9137" y="2327563"/>
            <a:ext cx="437699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67610" y="3796145"/>
            <a:ext cx="437699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95319" y="4793672"/>
            <a:ext cx="437699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341120"/>
            <a:ext cx="10960100" cy="499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50519" y="2216727"/>
            <a:ext cx="437699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690" y="3566680"/>
            <a:ext cx="10810875" cy="310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2025-10-30T07:29:34Z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