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24" r:id="rId3"/>
    <p:sldId id="371" r:id="rId4"/>
    <p:sldId id="368" r:id="rId5"/>
    <p:sldId id="366" r:id="rId6"/>
    <p:sldId id="365" r:id="rId7"/>
    <p:sldId id="364" r:id="rId8"/>
    <p:sldId id="418" r:id="rId9"/>
    <p:sldId id="361" r:id="rId10"/>
    <p:sldId id="360" r:id="rId11"/>
    <p:sldId id="358" r:id="rId12"/>
    <p:sldId id="357" r:id="rId13"/>
    <p:sldId id="355" r:id="rId14"/>
    <p:sldId id="353" r:id="rId15"/>
    <p:sldId id="351" r:id="rId16"/>
    <p:sldId id="349" r:id="rId17"/>
    <p:sldId id="348" r:id="rId18"/>
    <p:sldId id="347" r:id="rId19"/>
    <p:sldId id="346" r:id="rId20"/>
    <p:sldId id="345" r:id="rId21"/>
    <p:sldId id="344" r:id="rId22"/>
    <p:sldId id="343" r:id="rId23"/>
    <p:sldId id="342" r:id="rId24"/>
    <p:sldId id="341" r:id="rId25"/>
    <p:sldId id="340" r:id="rId26"/>
    <p:sldId id="339" r:id="rId27"/>
    <p:sldId id="338" r:id="rId28"/>
    <p:sldId id="337" r:id="rId29"/>
    <p:sldId id="335" r:id="rId30"/>
    <p:sldId id="334" r:id="rId31"/>
    <p:sldId id="333" r:id="rId32"/>
    <p:sldId id="332" r:id="rId33"/>
    <p:sldId id="331" r:id="rId34"/>
    <p:sldId id="330" r:id="rId35"/>
    <p:sldId id="329" r:id="rId36"/>
    <p:sldId id="327" r:id="rId37"/>
    <p:sldId id="326" r:id="rId38"/>
    <p:sldId id="325" r:id="rId39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gs" Target="tags/tag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handoutMaster" Target="handoutMasters/handoutMaster1.xml"/><Relationship Id="rId4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5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8" t="6279" r="21475" b="72414"/>
          <a:stretch>
            <a:fillRect/>
          </a:stretch>
        </p:blipFill>
        <p:spPr>
          <a:xfrm>
            <a:off x="2603500" y="2924810"/>
            <a:ext cx="6985000" cy="10083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92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4387372"/>
            <a:ext cx="276120" cy="266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08" r="36718"/>
          <a:stretch>
            <a:fillRect/>
          </a:stretch>
        </p:blipFill>
        <p:spPr>
          <a:xfrm>
            <a:off x="7608570" y="2167890"/>
            <a:ext cx="2824480" cy="2486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56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08570" y="1653540"/>
            <a:ext cx="197612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54055" y="3307329"/>
            <a:ext cx="714105" cy="296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052"/>
          <a:stretch>
            <a:fillRect/>
          </a:stretch>
        </p:blipFill>
        <p:spPr>
          <a:xfrm>
            <a:off x="4944110" y="3789045"/>
            <a:ext cx="2602275" cy="2835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36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77934" y="1705042"/>
            <a:ext cx="533198" cy="277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24280"/>
            <a:ext cx="11340000" cy="215289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32915" y="3404235"/>
            <a:ext cx="985520" cy="78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13" t="7630" r="43488" b="-1598"/>
          <a:stretch>
            <a:fillRect/>
          </a:stretch>
        </p:blipFill>
        <p:spPr>
          <a:xfrm>
            <a:off x="4655820" y="3573145"/>
            <a:ext cx="2880315" cy="2664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18515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63" t="17784" r="16816"/>
          <a:stretch>
            <a:fillRect/>
          </a:stretch>
        </p:blipFill>
        <p:spPr>
          <a:xfrm>
            <a:off x="5160010" y="2853260"/>
            <a:ext cx="2304370" cy="233088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866"/>
          <a:stretch>
            <a:fillRect/>
          </a:stretch>
        </p:blipFill>
        <p:spPr>
          <a:xfrm>
            <a:off x="911860" y="1917065"/>
            <a:ext cx="7272700" cy="9804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863452" y="2263338"/>
            <a:ext cx="437984" cy="269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823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35768" y="2443960"/>
            <a:ext cx="904534" cy="295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24"/>
          <a:stretch>
            <a:fillRect/>
          </a:stretch>
        </p:blipFill>
        <p:spPr>
          <a:xfrm>
            <a:off x="4799965" y="2565400"/>
            <a:ext cx="3240450" cy="3623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478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97329" y="2218084"/>
            <a:ext cx="590327" cy="267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47" t="11932" r="43482" b="-1344"/>
          <a:stretch>
            <a:fillRect/>
          </a:stretch>
        </p:blipFill>
        <p:spPr>
          <a:xfrm>
            <a:off x="4799965" y="2637155"/>
            <a:ext cx="3024505" cy="3240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118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55012" y="2215969"/>
            <a:ext cx="752191" cy="37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04" t="16150" r="13854" b="397"/>
          <a:stretch>
            <a:fillRect/>
          </a:stretch>
        </p:blipFill>
        <p:spPr>
          <a:xfrm>
            <a:off x="4655820" y="2637155"/>
            <a:ext cx="3168605" cy="3024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23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470" y="2637155"/>
            <a:ext cx="290893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4560" y="2421255"/>
            <a:ext cx="3038475" cy="310515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767715" y="3213100"/>
            <a:ext cx="716089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51815" y="3861435"/>
            <a:ext cx="716089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51815" y="4365625"/>
            <a:ext cx="716089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51815" y="5013325"/>
            <a:ext cx="716089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07670" y="5518150"/>
            <a:ext cx="716089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873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0554" y="2217827"/>
            <a:ext cx="1285390" cy="296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62670" y="2848092"/>
            <a:ext cx="904534" cy="296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1538" b="4872"/>
          <a:stretch>
            <a:fillRect/>
          </a:stretch>
        </p:blipFill>
        <p:spPr>
          <a:xfrm>
            <a:off x="4152265" y="3357245"/>
            <a:ext cx="3456305" cy="338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71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485265"/>
            <a:ext cx="657352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2007235"/>
            <a:ext cx="657352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3525" y="2637155"/>
            <a:ext cx="657352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3525" y="3285490"/>
            <a:ext cx="6573520" cy="889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3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61815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629615"/>
            <a:ext cx="11340000" cy="42205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70381" y="2439422"/>
            <a:ext cx="257078" cy="26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60860" y="4240053"/>
            <a:ext cx="266599" cy="276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5380"/>
            <a:ext cx="11340000" cy="23447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470" y="2493010"/>
            <a:ext cx="9477375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4"/>
          <a:stretch>
            <a:fillRect/>
          </a:stretch>
        </p:blipFill>
        <p:spPr>
          <a:xfrm>
            <a:off x="911860" y="2997200"/>
            <a:ext cx="11017295" cy="366204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39470" y="2959100"/>
            <a:ext cx="3493135" cy="910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32605" y="2925445"/>
            <a:ext cx="3493135" cy="910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1860" y="3933190"/>
            <a:ext cx="342074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9470" y="4442460"/>
            <a:ext cx="458470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448300" y="4437380"/>
            <a:ext cx="458470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67715" y="5086350"/>
            <a:ext cx="2526665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94380" y="5013325"/>
            <a:ext cx="515493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39470" y="5589270"/>
            <a:ext cx="6706235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95960" y="6097270"/>
            <a:ext cx="6706235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7180"/>
            <a:ext cx="11340000" cy="3662052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263525" y="2061210"/>
            <a:ext cx="382968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91770" y="2663190"/>
            <a:ext cx="467169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4872355" y="2663190"/>
            <a:ext cx="467169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63525" y="3264535"/>
            <a:ext cx="2444115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707640" y="3213100"/>
            <a:ext cx="554355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63525" y="3789045"/>
            <a:ext cx="698373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63525" y="4418965"/>
            <a:ext cx="698373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357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67715" y="3068955"/>
            <a:ext cx="317690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944620" y="3068955"/>
            <a:ext cx="317690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767715" y="3712845"/>
            <a:ext cx="267398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441700" y="3645535"/>
            <a:ext cx="467995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95960" y="4229735"/>
            <a:ext cx="481139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5520055" y="4190365"/>
            <a:ext cx="481139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839470" y="4869180"/>
            <a:ext cx="310515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944620" y="4797425"/>
            <a:ext cx="312610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15595" y="5589270"/>
            <a:ext cx="10978515" cy="895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9244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3074035"/>
            <a:ext cx="514794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325" y="3074035"/>
            <a:ext cx="3413760" cy="256159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5375910" y="3074035"/>
            <a:ext cx="179578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60045" y="3645535"/>
            <a:ext cx="2199005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07670" y="4077335"/>
            <a:ext cx="237744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785110" y="4077335"/>
            <a:ext cx="377063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79425" y="4653280"/>
            <a:ext cx="377063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23570" y="5157470"/>
            <a:ext cx="482346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23570" y="5688965"/>
            <a:ext cx="271589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88030" y="5688965"/>
            <a:ext cx="271589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51815" y="6237605"/>
            <a:ext cx="812038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4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049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529715"/>
            <a:ext cx="5954395" cy="83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466340"/>
            <a:ext cx="2718435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981960" y="2421255"/>
            <a:ext cx="3720465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63525" y="2997200"/>
            <a:ext cx="3720465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63525" y="3482975"/>
            <a:ext cx="3897630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4161155" y="3429000"/>
            <a:ext cx="3897630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60045" y="4077335"/>
            <a:ext cx="6407150" cy="82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91770" y="5013325"/>
            <a:ext cx="6407150" cy="82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268935"/>
            <a:ext cx="11340000" cy="2817947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2277110"/>
            <a:ext cx="5954395" cy="83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91770" y="3285490"/>
            <a:ext cx="5954395" cy="83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10" y="876505"/>
            <a:ext cx="11340000" cy="171378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981"/>
          <a:stretch>
            <a:fillRect/>
          </a:stretch>
        </p:blipFill>
        <p:spPr>
          <a:xfrm>
            <a:off x="623570" y="2613660"/>
            <a:ext cx="11339830" cy="59923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052"/>
          <a:stretch>
            <a:fillRect/>
          </a:stretch>
        </p:blipFill>
        <p:spPr>
          <a:xfrm>
            <a:off x="2279650" y="3285490"/>
            <a:ext cx="7705135" cy="289877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19"/>
          <a:stretch>
            <a:fillRect/>
          </a:stretch>
        </p:blipFill>
        <p:spPr>
          <a:xfrm>
            <a:off x="551815" y="1052625"/>
            <a:ext cx="11339830" cy="272626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052"/>
          <a:stretch>
            <a:fillRect/>
          </a:stretch>
        </p:blipFill>
        <p:spPr>
          <a:xfrm>
            <a:off x="2279650" y="3861435"/>
            <a:ext cx="7705135" cy="289877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73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1485265"/>
            <a:ext cx="7547610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2061210"/>
            <a:ext cx="7786370" cy="1030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91770" y="2997200"/>
            <a:ext cx="7786370" cy="1030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3525" y="3933190"/>
            <a:ext cx="6430645" cy="1030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694170" y="3933190"/>
            <a:ext cx="4824730" cy="1030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2052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35915" y="1557020"/>
            <a:ext cx="9017635" cy="843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2421255"/>
            <a:ext cx="9017635" cy="843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1770" y="3286125"/>
            <a:ext cx="901763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91770" y="3912870"/>
            <a:ext cx="11266170" cy="1542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18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265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1729902"/>
            <a:ext cx="257078" cy="267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71" r="76722" b="-624"/>
          <a:stretch>
            <a:fillRect/>
          </a:stretch>
        </p:blipFill>
        <p:spPr>
          <a:xfrm>
            <a:off x="4584065" y="2925445"/>
            <a:ext cx="2639695" cy="2736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2894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85789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91770" y="1557020"/>
            <a:ext cx="649732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9380" y="2132965"/>
            <a:ext cx="974534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9380" y="2708910"/>
            <a:ext cx="3216910" cy="90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359785" y="2708910"/>
            <a:ext cx="3216910" cy="90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90" y="1199085"/>
            <a:ext cx="11340000" cy="3964736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35915" y="1845310"/>
            <a:ext cx="7613015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35915" y="2421255"/>
            <a:ext cx="7613015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71145" y="2942590"/>
            <a:ext cx="865124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35915" y="3429635"/>
            <a:ext cx="865124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35915" y="4077335"/>
            <a:ext cx="865124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71145" y="4653280"/>
            <a:ext cx="865124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5470"/>
            <a:ext cx="11340000" cy="3453157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2061210"/>
            <a:ext cx="3713480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977005" y="2061210"/>
            <a:ext cx="3713480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19380" y="2637155"/>
            <a:ext cx="8664575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19380" y="3178175"/>
            <a:ext cx="8861425" cy="945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35915" y="4221480"/>
            <a:ext cx="169227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028190" y="4149090"/>
            <a:ext cx="1859915" cy="77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935730" y="4149090"/>
            <a:ext cx="6107430" cy="77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826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15566" y="3800930"/>
            <a:ext cx="418942" cy="26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2680" y="4221480"/>
            <a:ext cx="7495540" cy="2578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026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0"/>
          <a:stretch>
            <a:fillRect/>
          </a:stretch>
        </p:blipFill>
        <p:spPr>
          <a:xfrm>
            <a:off x="4799965" y="4221480"/>
            <a:ext cx="6552565" cy="2578735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0263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97815" y="1479550"/>
            <a:ext cx="201676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314575" y="1412875"/>
            <a:ext cx="542925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63525" y="1987550"/>
            <a:ext cx="395605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219575" y="1988820"/>
            <a:ext cx="395605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60045" y="2495550"/>
            <a:ext cx="577342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91770" y="3068955"/>
            <a:ext cx="2987675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5640" y="3003550"/>
            <a:ext cx="382524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97815" y="3789045"/>
            <a:ext cx="233553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33345" y="3597910"/>
            <a:ext cx="6408420" cy="923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63525" y="4525645"/>
            <a:ext cx="6408420" cy="923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0921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3525" y="1485265"/>
            <a:ext cx="6409690" cy="861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915" y="2421255"/>
            <a:ext cx="4166870" cy="861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502785" y="2421255"/>
            <a:ext cx="2404110" cy="861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19380" y="3282315"/>
            <a:ext cx="267271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783840" y="3282315"/>
            <a:ext cx="389001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19380" y="3833495"/>
            <a:ext cx="340550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524885" y="3833495"/>
            <a:ext cx="427291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63525" y="4365625"/>
            <a:ext cx="194437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207895" y="4365625"/>
            <a:ext cx="199199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4230370" y="4365625"/>
            <a:ext cx="302958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47625" y="4941570"/>
            <a:ext cx="6250305" cy="1163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7896225" y="2277110"/>
            <a:ext cx="3488690" cy="3790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955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1253193"/>
            <a:ext cx="276120" cy="276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086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2381531"/>
            <a:ext cx="276120" cy="27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80" t="3842" r="42217"/>
          <a:stretch>
            <a:fillRect/>
          </a:stretch>
        </p:blipFill>
        <p:spPr>
          <a:xfrm>
            <a:off x="4512310" y="3357245"/>
            <a:ext cx="2966720" cy="3437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889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1806164"/>
            <a:ext cx="257078" cy="2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59" t="11571"/>
          <a:stretch>
            <a:fillRect/>
          </a:stretch>
        </p:blipFill>
        <p:spPr>
          <a:xfrm>
            <a:off x="3792265" y="2925240"/>
            <a:ext cx="4427175" cy="3298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260045"/>
            <a:ext cx="11340000" cy="14707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74985" y="2226945"/>
            <a:ext cx="51816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925650"/>
            <a:ext cx="11340000" cy="23148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904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1325" y="2074545"/>
            <a:ext cx="58928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404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1005" y="2098675"/>
            <a:ext cx="61087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897"/>
          <a:stretch>
            <a:fillRect/>
          </a:stretch>
        </p:blipFill>
        <p:spPr>
          <a:xfrm>
            <a:off x="4512310" y="3285490"/>
            <a:ext cx="2279695" cy="2851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2024-09-28T02:40:30Z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