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6" r:id="rId4"/>
    <p:sldId id="325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8075" y="2844800"/>
            <a:ext cx="4895850" cy="11684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400" y="1524000"/>
            <a:ext cx="1087120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30153" y="2872507"/>
            <a:ext cx="865265" cy="369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83971" y="3713017"/>
            <a:ext cx="902211" cy="369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43826" y="4525816"/>
            <a:ext cx="902211" cy="369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6425" y="1409700"/>
            <a:ext cx="10979150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18734" y="2198252"/>
            <a:ext cx="449631" cy="369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59389" y="4202543"/>
            <a:ext cx="449631" cy="369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300" y="1435100"/>
            <a:ext cx="10947400" cy="398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92625" y="1422398"/>
            <a:ext cx="449631" cy="369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6443" y="3537525"/>
            <a:ext cx="449631" cy="369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2277110"/>
            <a:ext cx="9169400" cy="2178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7747" y="2661804"/>
            <a:ext cx="9458325" cy="1866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2025-10-30T09:02:51Z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