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0" r:id="rId4"/>
    <p:sldId id="339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2941320"/>
            <a:ext cx="1164336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91135" y="1772920"/>
            <a:ext cx="70364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6990" y="2501265"/>
            <a:ext cx="11496040" cy="16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6990" y="4365625"/>
            <a:ext cx="1135189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6990" y="5361940"/>
            <a:ext cx="1135189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772920"/>
            <a:ext cx="985456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069590"/>
            <a:ext cx="985456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" y="900000"/>
            <a:ext cx="11340000" cy="425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2492375"/>
            <a:ext cx="3096895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01165"/>
            <a:ext cx="396176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47890" y="899795"/>
            <a:ext cx="4124960" cy="31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2493010"/>
            <a:ext cx="55924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3252470"/>
            <a:ext cx="55924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4005580"/>
            <a:ext cx="266255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853690" y="4005580"/>
            <a:ext cx="266255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4724400"/>
            <a:ext cx="544512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852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91135" y="1701165"/>
            <a:ext cx="288734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078480" y="1701165"/>
            <a:ext cx="358203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660515" y="1701165"/>
            <a:ext cx="358203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2637155"/>
            <a:ext cx="80054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3285490"/>
            <a:ext cx="26054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819400" y="3285490"/>
            <a:ext cx="72497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380" y="4149090"/>
            <a:ext cx="72497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135" y="4941570"/>
            <a:ext cx="38601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07485" y="4941570"/>
            <a:ext cx="53867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5661660"/>
            <a:ext cx="33674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647440" y="5661025"/>
            <a:ext cx="32797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9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0045" y="2205355"/>
            <a:ext cx="1108265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84195"/>
            <a:ext cx="1108265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077335"/>
            <a:ext cx="1108265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17068"/>
            <a:ext cx="361813" cy="40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539955"/>
            <a:ext cx="11340000" cy="352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885" y="2543385"/>
            <a:ext cx="380855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4447"/>
          <a:stretch>
            <a:fillRect/>
          </a:stretch>
        </p:blipFill>
        <p:spPr>
          <a:xfrm>
            <a:off x="5087620" y="3933190"/>
            <a:ext cx="2519045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5"/>
          <a:stretch>
            <a:fillRect/>
          </a:stretch>
        </p:blipFill>
        <p:spPr>
          <a:xfrm>
            <a:off x="360045" y="980870"/>
            <a:ext cx="11339830" cy="1558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1882004"/>
            <a:ext cx="790277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 r="18306" b="4443"/>
          <a:stretch>
            <a:fillRect/>
          </a:stretch>
        </p:blipFill>
        <p:spPr>
          <a:xfrm>
            <a:off x="4511675" y="2534285"/>
            <a:ext cx="3292475" cy="395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150"/>
            <a:ext cx="10923270" cy="4819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8"/>
          <a:stretch>
            <a:fillRect/>
          </a:stretch>
        </p:blipFill>
        <p:spPr>
          <a:xfrm>
            <a:off x="5663565" y="4692650"/>
            <a:ext cx="3672205" cy="2165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1630" y="3573145"/>
            <a:ext cx="264223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8"/>
          <a:stretch>
            <a:fillRect/>
          </a:stretch>
        </p:blipFill>
        <p:spPr>
          <a:xfrm>
            <a:off x="8256270" y="3501390"/>
            <a:ext cx="3672205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9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501390"/>
            <a:ext cx="370332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645535"/>
            <a:ext cx="370332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920"/>
            <a:ext cx="70364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493010"/>
            <a:ext cx="70364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285490"/>
            <a:ext cx="70364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005580"/>
            <a:ext cx="45885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07890" y="4077335"/>
            <a:ext cx="45885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