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6" r:id="rId3"/>
    <p:sldId id="325" r:id="rId4"/>
    <p:sldId id="328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0" y="2803525"/>
            <a:ext cx="4305300" cy="1250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50" y="1895475"/>
            <a:ext cx="1088390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2780928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8340" y="2771692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6558" y="3833090"/>
            <a:ext cx="927224" cy="279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2703" y="4304144"/>
            <a:ext cx="927224" cy="279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341120"/>
            <a:ext cx="109664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50740" y="2152855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3795" y="4055546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6086" y="5099255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268730"/>
            <a:ext cx="10966450" cy="534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40703" y="2216727"/>
            <a:ext cx="2340388" cy="371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6267" y="2715489"/>
            <a:ext cx="1333624" cy="371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321" y="5772725"/>
            <a:ext cx="5683951" cy="371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7685" y="6262252"/>
            <a:ext cx="5683951" cy="371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2025-10-30T07:29:20Z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