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810" y="3154680"/>
            <a:ext cx="11930380" cy="549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344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485" y="3141345"/>
            <a:ext cx="4040505" cy="26162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632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135" y="1643380"/>
            <a:ext cx="6367145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19380" y="2409825"/>
            <a:ext cx="6367145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9380" y="3176270"/>
            <a:ext cx="5632450" cy="81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91135" y="3994150"/>
            <a:ext cx="5560695" cy="1167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91135" y="5229225"/>
            <a:ext cx="5560695" cy="1167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970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07035" y="1557020"/>
            <a:ext cx="577659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335280" y="2454275"/>
            <a:ext cx="563943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335280" y="3213100"/>
            <a:ext cx="563943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263525" y="4149090"/>
            <a:ext cx="770191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91135" y="4869180"/>
            <a:ext cx="7614920" cy="118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1" grpId="0" bldLvl="0" animBg="1"/>
      <p:bldP spid="42" grpId="0" bldLvl="0" animBg="1"/>
      <p:bldP spid="43" grpId="0" bldLvl="0" animBg="1"/>
      <p:bldP spid="4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6617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360045" y="1917065"/>
            <a:ext cx="2713355" cy="1167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073400" y="1989455"/>
            <a:ext cx="4457700" cy="1270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3347085"/>
            <a:ext cx="2154555" cy="81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418080" y="3357245"/>
            <a:ext cx="2154555" cy="81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9380" y="4365625"/>
            <a:ext cx="6120765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9380" y="5085715"/>
            <a:ext cx="6120765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6990" y="5842000"/>
            <a:ext cx="1075436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2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59428" cy="5868000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335280" y="1628775"/>
            <a:ext cx="310959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444875" y="1628775"/>
            <a:ext cx="310959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19380" y="2420620"/>
            <a:ext cx="310959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19380" y="3096895"/>
            <a:ext cx="10347325" cy="1159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63525" y="4580890"/>
            <a:ext cx="10665460" cy="133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263525" y="6011545"/>
            <a:ext cx="10347325" cy="80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2" grpId="0" bldLvl="0" animBg="1"/>
      <p:bldP spid="35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365" y="764745"/>
            <a:ext cx="10025728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280" y="1484630"/>
            <a:ext cx="709803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263525" y="2348865"/>
            <a:ext cx="897509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191135" y="3033395"/>
            <a:ext cx="384746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4038600" y="3068955"/>
            <a:ext cx="510730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119380" y="4004945"/>
            <a:ext cx="2449830" cy="92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2722880" y="3830320"/>
            <a:ext cx="3169920" cy="130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5892800" y="3932555"/>
            <a:ext cx="3397250" cy="130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46990" y="5208270"/>
            <a:ext cx="10191115" cy="92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0" y="6132830"/>
            <a:ext cx="1019111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  <p:bldP spid="59" grpId="0" bldLvl="0" animBg="1"/>
      <p:bldP spid="6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794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68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5460" y="2781300"/>
            <a:ext cx="1181735" cy="1153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31990" y="2709545"/>
            <a:ext cx="1017905" cy="122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2853055"/>
            <a:ext cx="2979420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5191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4151630"/>
            <a:ext cx="3727450" cy="242633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62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9080" y="3162935"/>
            <a:ext cx="4324985" cy="28155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86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845310"/>
            <a:ext cx="366903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2493010"/>
            <a:ext cx="383984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1945" y="3213100"/>
            <a:ext cx="573786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63525" y="3861435"/>
            <a:ext cx="573786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19380" y="4726305"/>
            <a:ext cx="356743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719830" y="4726305"/>
            <a:ext cx="676084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19380" y="5517515"/>
            <a:ext cx="676084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84000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1628775"/>
            <a:ext cx="803275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2367280"/>
            <a:ext cx="803275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91135" y="3105785"/>
            <a:ext cx="803275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91135" y="3844290"/>
            <a:ext cx="803275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335280" y="4725035"/>
            <a:ext cx="668083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335280" y="5372735"/>
            <a:ext cx="432562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4660900" y="5321300"/>
            <a:ext cx="432562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263525" y="6020435"/>
            <a:ext cx="7993380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7029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>
            <a:off x="263525" y="1628775"/>
            <a:ext cx="2555875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855595" y="1628775"/>
            <a:ext cx="499872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46990" y="2607945"/>
            <a:ext cx="429577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4367530" y="2607945"/>
            <a:ext cx="429577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263525" y="3213100"/>
            <a:ext cx="429577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91135" y="4077335"/>
            <a:ext cx="6009640" cy="1303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6200775" y="4149090"/>
            <a:ext cx="4464685" cy="1313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797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4221480"/>
            <a:ext cx="3660140" cy="236982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2024-09-28T11:23:57Z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