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3179445"/>
            <a:ext cx="12190730" cy="499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3301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3789045"/>
            <a:ext cx="5379720" cy="30492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0600"/>
            <a:ext cx="11340000" cy="3251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8530" y="3825240"/>
            <a:ext cx="5314950" cy="30124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2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1628775"/>
            <a:ext cx="106089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420620"/>
            <a:ext cx="106089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3157220"/>
            <a:ext cx="106089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3893820"/>
            <a:ext cx="106089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63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00530"/>
            <a:ext cx="604837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311900" y="1700530"/>
            <a:ext cx="564705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4300" y="2708910"/>
            <a:ext cx="281305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999740" y="2708910"/>
            <a:ext cx="386143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885940" y="2622550"/>
            <a:ext cx="501523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1770" y="3789045"/>
            <a:ext cx="947674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86690" y="5013325"/>
            <a:ext cx="191325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099945" y="4633595"/>
            <a:ext cx="3116580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160010" y="4608195"/>
            <a:ext cx="653986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772920"/>
            <a:ext cx="7237095" cy="134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18770" y="3284855"/>
            <a:ext cx="63112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18770" y="4004945"/>
            <a:ext cx="7176770" cy="147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18770" y="5545455"/>
            <a:ext cx="91414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5244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628775"/>
            <a:ext cx="73533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91135" y="2277110"/>
            <a:ext cx="73533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91135" y="2853055"/>
            <a:ext cx="97593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19380" y="3573145"/>
            <a:ext cx="10523855" cy="198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19380" y="5647055"/>
            <a:ext cx="996886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6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1772920"/>
            <a:ext cx="247396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1007" y="2740067"/>
            <a:ext cx="1266347" cy="4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62317" y="2740067"/>
            <a:ext cx="733148" cy="4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3559994"/>
            <a:ext cx="523677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6649" y="3550459"/>
            <a:ext cx="1266347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235" y="764540"/>
            <a:ext cx="350520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800" y="4098925"/>
            <a:ext cx="2338070" cy="269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9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1844675"/>
            <a:ext cx="19291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435" y="2551430"/>
            <a:ext cx="269176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3068955"/>
            <a:ext cx="3121660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828245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4005580"/>
            <a:ext cx="505269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5550" y="4941570"/>
            <a:ext cx="326072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8460" y="5036769"/>
            <a:ext cx="1313954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4740" y="4341495"/>
            <a:ext cx="2169160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165" y="980440"/>
            <a:ext cx="349504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0176" y="1948487"/>
            <a:ext cx="1609118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8345" y="1891665"/>
            <a:ext cx="25349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4430" y="2673350"/>
            <a:ext cx="20275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15617" y="3711851"/>
            <a:ext cx="314206" cy="2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3285" y="3359785"/>
            <a:ext cx="3030220" cy="349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63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10441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2493010"/>
            <a:ext cx="10441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7625" y="3154045"/>
            <a:ext cx="104419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80" y="3933190"/>
            <a:ext cx="10441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1135" y="4664075"/>
            <a:ext cx="10441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19380" y="5394960"/>
            <a:ext cx="10441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63525" y="6237605"/>
            <a:ext cx="10441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3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357245"/>
            <a:ext cx="5848350" cy="3314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