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53" r:id="rId4"/>
    <p:sldId id="352" r:id="rId5"/>
    <p:sldId id="351" r:id="rId6"/>
    <p:sldId id="350" r:id="rId7"/>
    <p:sldId id="349" r:id="rId8"/>
    <p:sldId id="348" r:id="rId9"/>
    <p:sldId id="347" r:id="rId10"/>
    <p:sldId id="346" r:id="rId11"/>
    <p:sldId id="345" r:id="rId12"/>
    <p:sldId id="344" r:id="rId13"/>
    <p:sldId id="343" r:id="rId14"/>
    <p:sldId id="342" r:id="rId15"/>
    <p:sldId id="341" r:id="rId16"/>
    <p:sldId id="340" r:id="rId17"/>
    <p:sldId id="339" r:id="rId18"/>
    <p:sldId id="338" r:id="rId19"/>
    <p:sldId id="337" r:id="rId20"/>
    <p:sldId id="336" r:id="rId21"/>
    <p:sldId id="334" r:id="rId22"/>
    <p:sldId id="331" r:id="rId23"/>
    <p:sldId id="330" r:id="rId24"/>
    <p:sldId id="329" r:id="rId25"/>
    <p:sldId id="328" r:id="rId26"/>
    <p:sldId id="382" r:id="rId27"/>
    <p:sldId id="327" r:id="rId28"/>
    <p:sldId id="326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63140" y="2933700"/>
            <a:ext cx="7665720" cy="990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84852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97794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79411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25294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35588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24411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5770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691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380" y="1772920"/>
            <a:ext cx="10103485" cy="818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12090" y="2637155"/>
            <a:ext cx="10103485" cy="818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212090" y="3501390"/>
            <a:ext cx="10103485" cy="818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212090" y="4365625"/>
            <a:ext cx="10103485" cy="818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9" grpId="0" bldLvl="0" animBg="1"/>
      <p:bldP spid="3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51911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19380" y="1701165"/>
            <a:ext cx="5975985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35280" y="2503170"/>
            <a:ext cx="6129020" cy="844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35280" y="3347720"/>
            <a:ext cx="6129020" cy="844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1" grpId="0" bldLvl="0" animBg="1"/>
      <p:bldP spid="2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3647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91135" y="1917065"/>
            <a:ext cx="10330180" cy="770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191135" y="2709545"/>
            <a:ext cx="10330180" cy="770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191135" y="3480435"/>
            <a:ext cx="10467975" cy="1532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263525" y="5085715"/>
            <a:ext cx="10395585" cy="1254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5" grpId="0" bldLvl="0" animBg="1"/>
      <p:bldP spid="46" grpId="0" bldLvl="0" animBg="1"/>
      <p:bldP spid="4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324055"/>
            <a:ext cx="11340000" cy="408017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395" y="4221480"/>
            <a:ext cx="5760720" cy="25146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51"/>
          <a:stretch>
            <a:fillRect/>
          </a:stretch>
        </p:blipFill>
        <p:spPr>
          <a:xfrm>
            <a:off x="360045" y="764970"/>
            <a:ext cx="11339830" cy="36311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66"/>
          <a:stretch>
            <a:fillRect/>
          </a:stretch>
        </p:blipFill>
        <p:spPr>
          <a:xfrm>
            <a:off x="1183005" y="4215765"/>
            <a:ext cx="4953000" cy="251460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98"/>
          <a:stretch>
            <a:fillRect/>
          </a:stretch>
        </p:blipFill>
        <p:spPr>
          <a:xfrm>
            <a:off x="6600190" y="4437380"/>
            <a:ext cx="5059680" cy="231076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4611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66"/>
          <a:stretch>
            <a:fillRect/>
          </a:stretch>
        </p:blipFill>
        <p:spPr>
          <a:xfrm>
            <a:off x="462915" y="3927475"/>
            <a:ext cx="4953000" cy="251460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98"/>
          <a:stretch>
            <a:fillRect/>
          </a:stretch>
        </p:blipFill>
        <p:spPr>
          <a:xfrm>
            <a:off x="5880100" y="4149090"/>
            <a:ext cx="5059680" cy="231076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908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96171" y="1280998"/>
            <a:ext cx="1142569" cy="476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20906" y="2252542"/>
            <a:ext cx="314206" cy="390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24433" y="2204918"/>
            <a:ext cx="780755" cy="438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66"/>
          <a:stretch>
            <a:fillRect/>
          </a:stretch>
        </p:blipFill>
        <p:spPr>
          <a:xfrm>
            <a:off x="1183005" y="4215765"/>
            <a:ext cx="4953000" cy="251460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98"/>
          <a:stretch>
            <a:fillRect/>
          </a:stretch>
        </p:blipFill>
        <p:spPr>
          <a:xfrm>
            <a:off x="6600190" y="4437380"/>
            <a:ext cx="5059680" cy="2310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2335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66"/>
          <a:stretch>
            <a:fillRect/>
          </a:stretch>
        </p:blipFill>
        <p:spPr>
          <a:xfrm>
            <a:off x="1038860" y="2847975"/>
            <a:ext cx="4953000" cy="251460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98"/>
          <a:stretch>
            <a:fillRect/>
          </a:stretch>
        </p:blipFill>
        <p:spPr>
          <a:xfrm>
            <a:off x="6456045" y="3069590"/>
            <a:ext cx="5059680" cy="231076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408"/>
          <a:stretch>
            <a:fillRect/>
          </a:stretch>
        </p:blipFill>
        <p:spPr>
          <a:xfrm>
            <a:off x="364490" y="539750"/>
            <a:ext cx="11160000" cy="360667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66"/>
          <a:stretch>
            <a:fillRect/>
          </a:stretch>
        </p:blipFill>
        <p:spPr>
          <a:xfrm>
            <a:off x="1038860" y="4215130"/>
            <a:ext cx="4953000" cy="251460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98"/>
          <a:stretch>
            <a:fillRect/>
          </a:stretch>
        </p:blipFill>
        <p:spPr>
          <a:xfrm>
            <a:off x="6456045" y="4436745"/>
            <a:ext cx="5059680" cy="231076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815"/>
          <a:stretch>
            <a:fillRect/>
          </a:stretch>
        </p:blipFill>
        <p:spPr>
          <a:xfrm>
            <a:off x="422275" y="908480"/>
            <a:ext cx="11160000" cy="268849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66"/>
          <a:stretch>
            <a:fillRect/>
          </a:stretch>
        </p:blipFill>
        <p:spPr>
          <a:xfrm>
            <a:off x="1038860" y="3711575"/>
            <a:ext cx="4953000" cy="251460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98"/>
          <a:stretch>
            <a:fillRect/>
          </a:stretch>
        </p:blipFill>
        <p:spPr>
          <a:xfrm>
            <a:off x="6456045" y="3933190"/>
            <a:ext cx="5059680" cy="231076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692355"/>
            <a:ext cx="10574840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58445" y="2071370"/>
            <a:ext cx="7489190" cy="746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258445" y="2852420"/>
            <a:ext cx="7489190" cy="746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35280" y="3789045"/>
            <a:ext cx="5845175" cy="1198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263525" y="5012690"/>
            <a:ext cx="5799455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258445" y="5958205"/>
            <a:ext cx="6884670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6708140" y="2818130"/>
            <a:ext cx="4173220" cy="309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0" grpId="0" bldLvl="0" animBg="1"/>
      <p:bldP spid="31" grpId="0" bldLvl="0" animBg="1"/>
      <p:bldP spid="32" grpId="0" bldLvl="0" animBg="1"/>
      <p:bldP spid="33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3102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923" t="38055" b="7940"/>
          <a:stretch>
            <a:fillRect/>
          </a:stretch>
        </p:blipFill>
        <p:spPr>
          <a:xfrm>
            <a:off x="7176090" y="1196975"/>
            <a:ext cx="4238035" cy="3168855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258445" y="2071370"/>
            <a:ext cx="6877685" cy="1005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91135" y="3429000"/>
            <a:ext cx="6877685" cy="1005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58445" y="4725670"/>
            <a:ext cx="11195685" cy="748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91135" y="5517515"/>
            <a:ext cx="11195685" cy="748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7031990" y="981075"/>
            <a:ext cx="4330700" cy="3453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47058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335280" y="2277110"/>
            <a:ext cx="2069465" cy="1003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404745" y="2277110"/>
            <a:ext cx="6405245" cy="1210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407035" y="3501390"/>
            <a:ext cx="3299460" cy="1003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706495" y="3501390"/>
            <a:ext cx="5865495" cy="1003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263525" y="4505325"/>
            <a:ext cx="5865495" cy="1003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2" grpId="0" bldLvl="0" animBg="1"/>
      <p:bldP spid="27" grpId="0" bldLvl="0" animBg="1"/>
      <p:bldP spid="28" grpId="0" bldLvl="0" animBg="1"/>
      <p:bldP spid="2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2382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6995" y="3623945"/>
            <a:ext cx="6938645" cy="302895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02838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650" y="1989455"/>
            <a:ext cx="7459345" cy="325628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245" y="611710"/>
            <a:ext cx="11340000" cy="494735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7665" y="4293235"/>
            <a:ext cx="5760720" cy="25146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5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2985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22" r="13003"/>
          <a:stretch>
            <a:fillRect/>
          </a:stretch>
        </p:blipFill>
        <p:spPr>
          <a:xfrm>
            <a:off x="6456045" y="981075"/>
            <a:ext cx="4680540" cy="4252595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191135" y="1917065"/>
            <a:ext cx="5330825" cy="74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91135" y="2781300"/>
            <a:ext cx="5330825" cy="74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91135" y="3573145"/>
            <a:ext cx="5330825" cy="74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2" grpId="0" bldLvl="0" animBg="1"/>
      <p:bldP spid="2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58529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35280" y="1917065"/>
            <a:ext cx="5525770" cy="1141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91135" y="3213100"/>
            <a:ext cx="9347835" cy="895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191135" y="4149090"/>
            <a:ext cx="9347835" cy="895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191135" y="5157470"/>
            <a:ext cx="10308590" cy="895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4" grpId="0" bldLvl="0" animBg="1"/>
      <p:bldP spid="35" grpId="0" bldLvl="0" animBg="1"/>
      <p:bldP spid="3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70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91135" y="2565400"/>
            <a:ext cx="10405745" cy="1111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91135" y="3789045"/>
            <a:ext cx="11557635" cy="182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63525" y="5721985"/>
            <a:ext cx="10405745" cy="1111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4" grpId="0" bldLvl="0" animBg="1"/>
      <p:bldP spid="2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GM5N2Y3Y2JhOGIyZjNlOWJhNzgzNjNlOWVhYTJiY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63</cp:revision>
  <dcterms:created xsi:type="dcterms:W3CDTF">2015-09-16T06:44:00Z</dcterms:created>
  <dcterms:modified xsi:type="dcterms:W3CDTF">2024-09-28T12:43:09Z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