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7600" y="3159125"/>
            <a:ext cx="7416800" cy="539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25" y="1755775"/>
            <a:ext cx="10902950" cy="334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01065" y="3057236"/>
            <a:ext cx="437699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77283" y="3066472"/>
            <a:ext cx="622426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7865" y="3574471"/>
            <a:ext cx="714790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7865" y="4045525"/>
            <a:ext cx="714790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82810" y="4507343"/>
            <a:ext cx="50235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41120"/>
            <a:ext cx="10966450" cy="4978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760" y="621030"/>
            <a:ext cx="2673350" cy="679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12192" y="1357743"/>
            <a:ext cx="50235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93719" y="4331852"/>
            <a:ext cx="50235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24263" y="5384798"/>
            <a:ext cx="1232027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3863" y="5883561"/>
            <a:ext cx="1527592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30"/>
            <a:ext cx="107188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7318" y="1311561"/>
            <a:ext cx="640899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0918" y="2309088"/>
            <a:ext cx="1333627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2263" y="4368797"/>
            <a:ext cx="9452392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7753" y="4821379"/>
            <a:ext cx="9452392" cy="79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2873" y="5846615"/>
            <a:ext cx="9670472" cy="840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2025-10-30T07:29:46Z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