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650" y="3197225"/>
            <a:ext cx="280670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268730"/>
            <a:ext cx="10487025" cy="548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341120"/>
            <a:ext cx="10928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0952" y="1311561"/>
            <a:ext cx="1410212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9170" y="1828797"/>
            <a:ext cx="717485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295400"/>
            <a:ext cx="92011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9243" y="1320796"/>
            <a:ext cx="9399666" cy="451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