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730" y="2289810"/>
            <a:ext cx="736854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4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530" y="5228590"/>
            <a:ext cx="1052830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853055"/>
            <a:ext cx="97599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78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0210" y="4890770"/>
            <a:ext cx="5969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" y="652780"/>
            <a:ext cx="10447020" cy="3656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584065" y="4004945"/>
            <a:ext cx="3285490" cy="27044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900000"/>
            <a:ext cx="11340000" cy="430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5145" y="2901950"/>
            <a:ext cx="6896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8832215" y="3717290"/>
            <a:ext cx="328549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3069590"/>
            <a:ext cx="132778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8781"/>
          <a:stretch>
            <a:fillRect/>
          </a:stretch>
        </p:blipFill>
        <p:spPr>
          <a:xfrm>
            <a:off x="4964430" y="2564130"/>
            <a:ext cx="4135755" cy="385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2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9190"/>
            <a:ext cx="87697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570355"/>
            <a:ext cx="480441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348865"/>
            <a:ext cx="10189845" cy="428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45310"/>
            <a:ext cx="257429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853055"/>
            <a:ext cx="1067562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20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2530" y="4724400"/>
            <a:ext cx="81026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18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9460" y="3707765"/>
            <a:ext cx="158115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3995" y="4702810"/>
            <a:ext cx="152019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9460" y="4702810"/>
            <a:ext cx="159004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09585" y="4765040"/>
            <a:ext cx="8115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1216" y="5901811"/>
            <a:ext cx="534356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5890" y="5706745"/>
            <a:ext cx="162433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5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582676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604770"/>
            <a:ext cx="582676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3436620"/>
            <a:ext cx="11026775" cy="27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920"/>
            <a:ext cx="1110932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310" y="3429000"/>
            <a:ext cx="1110932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06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2780" y="4557395"/>
            <a:ext cx="88011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64745"/>
            <a:ext cx="9315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70" y="4712335"/>
            <a:ext cx="84582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215" y="3933190"/>
            <a:ext cx="1110615" cy="1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4725670"/>
            <a:ext cx="1147445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52808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1701165"/>
            <a:ext cx="11410315" cy="469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01165"/>
            <a:ext cx="8554085" cy="216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