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6" r:id="rId4"/>
    <p:sldId id="355" r:id="rId5"/>
    <p:sldId id="354" r:id="rId6"/>
    <p:sldId id="353" r:id="rId7"/>
    <p:sldId id="351" r:id="rId8"/>
    <p:sldId id="350" r:id="rId9"/>
    <p:sldId id="349" r:id="rId10"/>
    <p:sldId id="347" r:id="rId11"/>
    <p:sldId id="346" r:id="rId12"/>
    <p:sldId id="345" r:id="rId13"/>
    <p:sldId id="388" r:id="rId14"/>
    <p:sldId id="343" r:id="rId15"/>
    <p:sldId id="342" r:id="rId16"/>
    <p:sldId id="340" r:id="rId17"/>
    <p:sldId id="339" r:id="rId18"/>
    <p:sldId id="338" r:id="rId19"/>
    <p:sldId id="337" r:id="rId20"/>
    <p:sldId id="336" r:id="rId21"/>
    <p:sldId id="334" r:id="rId22"/>
    <p:sldId id="333" r:id="rId23"/>
    <p:sldId id="332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4590" y="2834640"/>
            <a:ext cx="7322820" cy="1188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539955"/>
            <a:ext cx="11340000" cy="4530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0783" y="2829020"/>
            <a:ext cx="342769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9" t="28027" r="11955"/>
          <a:stretch>
            <a:fillRect/>
          </a:stretch>
        </p:blipFill>
        <p:spPr>
          <a:xfrm>
            <a:off x="4439920" y="4581525"/>
            <a:ext cx="3644900" cy="218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1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209" y="3234705"/>
            <a:ext cx="780755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/>
          <a:stretch>
            <a:fillRect/>
          </a:stretch>
        </p:blipFill>
        <p:spPr>
          <a:xfrm>
            <a:off x="9095105" y="2997200"/>
            <a:ext cx="2762250" cy="3288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874"/>
          <a:stretch>
            <a:fillRect/>
          </a:stretch>
        </p:blipFill>
        <p:spPr>
          <a:xfrm>
            <a:off x="360045" y="899795"/>
            <a:ext cx="11339830" cy="1953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6045" y="2262272"/>
            <a:ext cx="314206" cy="3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r="24656"/>
          <a:stretch>
            <a:fillRect/>
          </a:stretch>
        </p:blipFill>
        <p:spPr>
          <a:xfrm>
            <a:off x="5807710" y="1989455"/>
            <a:ext cx="3023825" cy="4085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13"/>
          <a:stretch>
            <a:fillRect/>
          </a:stretch>
        </p:blipFill>
        <p:spPr>
          <a:xfrm>
            <a:off x="360045" y="1125015"/>
            <a:ext cx="11339830" cy="2894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29319" y="2352726"/>
            <a:ext cx="609370" cy="38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5566" y="3352996"/>
            <a:ext cx="1190176" cy="3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7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3565" y="3213100"/>
            <a:ext cx="1079500" cy="114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8112125" y="2853055"/>
            <a:ext cx="3719875" cy="373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1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3093597"/>
            <a:ext cx="628413" cy="38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r="18306"/>
          <a:stretch>
            <a:fillRect/>
          </a:stretch>
        </p:blipFill>
        <p:spPr>
          <a:xfrm>
            <a:off x="4511675" y="2853055"/>
            <a:ext cx="3888060" cy="373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23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1101" y="6177509"/>
            <a:ext cx="313516" cy="37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345"/>
            <a:ext cx="11340000" cy="45026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5085715"/>
            <a:ext cx="4770120" cy="17373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781300"/>
            <a:ext cx="8272780" cy="301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500"/>
            <a:ext cx="94257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1628775"/>
            <a:ext cx="637857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204720"/>
            <a:ext cx="871855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9380" y="2914650"/>
            <a:ext cx="871855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6990" y="3624580"/>
            <a:ext cx="871855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91135" y="4334510"/>
            <a:ext cx="871855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63525" y="5012690"/>
            <a:ext cx="8703310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48285" y="6045835"/>
            <a:ext cx="871855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t="43921" r="18306"/>
          <a:stretch>
            <a:fillRect/>
          </a:stretch>
        </p:blipFill>
        <p:spPr>
          <a:xfrm>
            <a:off x="9552305" y="1556385"/>
            <a:ext cx="259202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218064"/>
            <a:ext cx="437984" cy="39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5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7355" y="3848250"/>
            <a:ext cx="1713853" cy="54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6310" y="2740025"/>
            <a:ext cx="2646045" cy="265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839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2061210"/>
            <a:ext cx="3549015" cy="35623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4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700530"/>
            <a:ext cx="616585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510155"/>
            <a:ext cx="616585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28905" y="3356610"/>
            <a:ext cx="616585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4220845"/>
            <a:ext cx="7272020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07035" y="5732780"/>
            <a:ext cx="7272020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1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3565" y="3645535"/>
            <a:ext cx="3186430" cy="30378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66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4005580"/>
            <a:ext cx="2468245" cy="23533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6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17065"/>
            <a:ext cx="7360285" cy="154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80325" y="981075"/>
            <a:ext cx="3599815" cy="298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3573145"/>
            <a:ext cx="393509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531995"/>
            <a:ext cx="527748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5229225"/>
            <a:ext cx="527748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6093460"/>
            <a:ext cx="527748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294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1772920"/>
            <a:ext cx="825055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2532380"/>
            <a:ext cx="825055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8585" y="3429000"/>
            <a:ext cx="825055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8585" y="4293235"/>
            <a:ext cx="825055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5229225"/>
            <a:ext cx="825055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01165"/>
            <a:ext cx="5282565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46090" y="1772920"/>
            <a:ext cx="5282565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2660650"/>
            <a:ext cx="538035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3357245"/>
            <a:ext cx="746379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4437380"/>
            <a:ext cx="7931785" cy="153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7180"/>
            <a:ext cx="11340000" cy="277941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421255"/>
            <a:ext cx="7360285" cy="154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7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254631"/>
            <a:ext cx="342769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3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215410"/>
            <a:ext cx="371334" cy="4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25" y="611710"/>
            <a:ext cx="11340000" cy="4702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2855" y="2958322"/>
            <a:ext cx="371334" cy="41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9590" y="4097020"/>
            <a:ext cx="2736850" cy="267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4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265174"/>
            <a:ext cx="380856" cy="39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7142" r="33543" b="4531"/>
          <a:stretch>
            <a:fillRect/>
          </a:stretch>
        </p:blipFill>
        <p:spPr>
          <a:xfrm>
            <a:off x="4727575" y="3717290"/>
            <a:ext cx="2834640" cy="3075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88950"/>
            <a:ext cx="10501630" cy="38042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148455"/>
            <a:ext cx="2072640" cy="26822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2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1185793"/>
            <a:ext cx="371335" cy="4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285490"/>
            <a:ext cx="2740660" cy="354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6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263227"/>
            <a:ext cx="342769" cy="3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2024-09-28T13:21:15Z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