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9" r:id="rId4"/>
    <p:sldId id="366" r:id="rId5"/>
    <p:sldId id="365" r:id="rId6"/>
    <p:sldId id="364" r:id="rId7"/>
    <p:sldId id="362" r:id="rId8"/>
    <p:sldId id="360" r:id="rId9"/>
    <p:sldId id="358" r:id="rId10"/>
    <p:sldId id="357" r:id="rId11"/>
    <p:sldId id="356" r:id="rId12"/>
    <p:sldId id="355" r:id="rId13"/>
    <p:sldId id="354" r:id="rId14"/>
    <p:sldId id="351" r:id="rId15"/>
    <p:sldId id="350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0" t="4837" r="21475" b="75025"/>
          <a:stretch>
            <a:fillRect/>
          </a:stretch>
        </p:blipFill>
        <p:spPr>
          <a:xfrm>
            <a:off x="2747645" y="2961005"/>
            <a:ext cx="6696710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4066252"/>
            <a:ext cx="295163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663041"/>
            <a:ext cx="542720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020" y="3961130"/>
            <a:ext cx="24130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826340"/>
            <a:ext cx="1066397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1824671"/>
            <a:ext cx="2542216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983615" y="3716655"/>
            <a:ext cx="9793015" cy="861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0396" y="4003912"/>
            <a:ext cx="618891" cy="34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5160010" y="3644900"/>
            <a:ext cx="292803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1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1712595"/>
            <a:ext cx="106045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90" r="39893"/>
          <a:stretch>
            <a:fillRect/>
          </a:stretch>
        </p:blipFill>
        <p:spPr>
          <a:xfrm>
            <a:off x="4295775" y="2493010"/>
            <a:ext cx="3023825" cy="298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275" y="1722755"/>
            <a:ext cx="69913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7300"/>
            <a:ext cx="11340000" cy="2029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6826" y="3719737"/>
            <a:ext cx="504634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3" b="1043"/>
          <a:stretch>
            <a:fillRect/>
          </a:stretch>
        </p:blipFill>
        <p:spPr>
          <a:xfrm>
            <a:off x="5088255" y="4293235"/>
            <a:ext cx="2158365" cy="241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8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6510" y="3096260"/>
            <a:ext cx="12026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6" t="9668" r="36718"/>
          <a:stretch>
            <a:fillRect/>
          </a:stretch>
        </p:blipFill>
        <p:spPr>
          <a:xfrm>
            <a:off x="4584065" y="3068955"/>
            <a:ext cx="316797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053715"/>
            <a:ext cx="23177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708910"/>
            <a:ext cx="2639060" cy="24993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11860" y="3644900"/>
            <a:ext cx="33915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03395" y="3644900"/>
            <a:ext cx="29495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4293235"/>
            <a:ext cx="25869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66415" y="4293235"/>
            <a:ext cx="47942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4940935"/>
            <a:ext cx="24726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7985" y="4941570"/>
            <a:ext cx="27584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5661025"/>
            <a:ext cx="71958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074035"/>
            <a:ext cx="70910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789045"/>
            <a:ext cx="70910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504055"/>
            <a:ext cx="70910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5240655"/>
            <a:ext cx="70910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4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836295"/>
            <a:ext cx="4065905" cy="388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20215"/>
            <a:ext cx="30480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3932555"/>
            <a:ext cx="3015615" cy="28784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276475"/>
            <a:ext cx="11005185" cy="172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6695" y="4149090"/>
            <a:ext cx="42913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4791710"/>
            <a:ext cx="87458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0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3125"/>
            <a:ext cx="11340000" cy="4194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4655" y="1871980"/>
            <a:ext cx="4216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85" y="3858895"/>
            <a:ext cx="4648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356610"/>
            <a:ext cx="27990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213100"/>
            <a:ext cx="3028315" cy="26339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39470" y="4004945"/>
            <a:ext cx="525653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715" y="4796790"/>
            <a:ext cx="717804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5516880"/>
            <a:ext cx="29095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8075" y="5516880"/>
            <a:ext cx="49358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3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628775"/>
            <a:ext cx="254444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79725" y="1700530"/>
            <a:ext cx="254444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2348865"/>
            <a:ext cx="11380470" cy="255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3855085"/>
            <a:ext cx="90614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425" y="3788410"/>
            <a:ext cx="84201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4093178"/>
            <a:ext cx="542720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t="39198"/>
          <a:stretch>
            <a:fillRect/>
          </a:stretch>
        </p:blipFill>
        <p:spPr>
          <a:xfrm>
            <a:off x="8544560" y="4580890"/>
            <a:ext cx="357378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8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76905"/>
            <a:ext cx="11340000" cy="27412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492375"/>
            <a:ext cx="746252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224020"/>
            <a:ext cx="713295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550535"/>
            <a:ext cx="48787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6165215"/>
            <a:ext cx="113658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3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933190"/>
            <a:ext cx="3495675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9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52830"/>
            <a:ext cx="64020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980440"/>
            <a:ext cx="3292475" cy="277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1700530"/>
            <a:ext cx="41370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297430"/>
            <a:ext cx="36810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72865" y="2297430"/>
            <a:ext cx="36810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039745"/>
            <a:ext cx="69811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667125"/>
            <a:ext cx="69811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628775"/>
            <a:ext cx="43040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276475"/>
            <a:ext cx="449643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760" y="2969260"/>
            <a:ext cx="58572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760" y="3573145"/>
            <a:ext cx="58572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4364990"/>
            <a:ext cx="590169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5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905" y="3356610"/>
            <a:ext cx="3609975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411095"/>
            <a:ext cx="28092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348865"/>
            <a:ext cx="1109281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606800"/>
            <a:ext cx="360997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109487"/>
            <a:ext cx="295164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710" y="1483995"/>
            <a:ext cx="95694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132965"/>
            <a:ext cx="1127061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429000"/>
            <a:ext cx="111556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077335"/>
            <a:ext cx="52495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070" y="4077335"/>
            <a:ext cx="52495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725670"/>
            <a:ext cx="55257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4512310" y="4941570"/>
            <a:ext cx="3333115" cy="18027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1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359785" y="3285490"/>
            <a:ext cx="5925820" cy="32048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85265"/>
            <a:ext cx="84994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205355"/>
            <a:ext cx="194246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4410" y="2132965"/>
            <a:ext cx="26517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6170" y="2132965"/>
            <a:ext cx="26517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2780665"/>
            <a:ext cx="28244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9740" y="2780665"/>
            <a:ext cx="39204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3454400"/>
            <a:ext cx="39204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08772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485265"/>
            <a:ext cx="197485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6140" y="1485265"/>
            <a:ext cx="17964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08120" y="1485265"/>
            <a:ext cx="35236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2132965"/>
            <a:ext cx="29298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5805" y="2061210"/>
            <a:ext cx="39001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915" y="2708910"/>
            <a:ext cx="26314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27985" y="2780665"/>
            <a:ext cx="447548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2250" y="3357245"/>
            <a:ext cx="60452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932555"/>
            <a:ext cx="390969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01465" y="3933190"/>
            <a:ext cx="17875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88990" y="3933190"/>
            <a:ext cx="41941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509135"/>
            <a:ext cx="41941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2250" y="5085715"/>
            <a:ext cx="41941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803900"/>
            <a:ext cx="41941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6381750"/>
            <a:ext cx="41941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912130"/>
            <a:ext cx="285643" cy="30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0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873421"/>
            <a:ext cx="304686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/>
          <a:stretch>
            <a:fillRect/>
          </a:stretch>
        </p:blipFill>
        <p:spPr>
          <a:xfrm>
            <a:off x="4584065" y="3500755"/>
            <a:ext cx="2783885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14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73125"/>
            <a:ext cx="11340000" cy="147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3287" y="2011889"/>
            <a:ext cx="352292" cy="30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t="2526" r="46243" b="233"/>
          <a:stretch>
            <a:fillRect/>
          </a:stretch>
        </p:blipFill>
        <p:spPr>
          <a:xfrm>
            <a:off x="4919980" y="3437890"/>
            <a:ext cx="2663780" cy="30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1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576186"/>
            <a:ext cx="314206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 b="-1634"/>
          <a:stretch>
            <a:fillRect/>
          </a:stretch>
        </p:blipFill>
        <p:spPr>
          <a:xfrm>
            <a:off x="4439920" y="3789045"/>
            <a:ext cx="350393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880858"/>
            <a:ext cx="276121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t="-2728" r="40307" b="1449"/>
          <a:stretch>
            <a:fillRect/>
          </a:stretch>
        </p:blipFill>
        <p:spPr>
          <a:xfrm>
            <a:off x="4625975" y="3832860"/>
            <a:ext cx="280856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852858"/>
            <a:ext cx="304686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2024-09-28T02:05:50Z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