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2" r:id="rId4"/>
    <p:sldId id="351" r:id="rId5"/>
    <p:sldId id="350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6" r:id="rId18"/>
    <p:sldId id="335" r:id="rId19"/>
    <p:sldId id="334" r:id="rId20"/>
    <p:sldId id="333" r:id="rId21"/>
    <p:sldId id="332" r:id="rId22"/>
    <p:sldId id="331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8170" y="2343150"/>
            <a:ext cx="5915025" cy="2171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514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770" y="2636520"/>
            <a:ext cx="768477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91770" y="3356610"/>
            <a:ext cx="768477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770" y="4364990"/>
            <a:ext cx="247078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62555" y="4364990"/>
            <a:ext cx="247078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35280" y="5229225"/>
            <a:ext cx="962596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147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770" y="1844675"/>
            <a:ext cx="8578215" cy="123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770" y="3284855"/>
            <a:ext cx="8578215" cy="123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64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00415" y="5229225"/>
            <a:ext cx="307149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2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20604" y="4737500"/>
            <a:ext cx="5903274" cy="466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1284" y="5651644"/>
            <a:ext cx="1323476" cy="438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628980"/>
            <a:ext cx="11340000" cy="49751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99365" y="6165704"/>
            <a:ext cx="428463" cy="390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8645" y="845820"/>
            <a:ext cx="2250440" cy="2430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957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2996565"/>
            <a:ext cx="3314700" cy="35814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9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49370" y="5011283"/>
            <a:ext cx="1694811" cy="524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71" t="20638" r="12589" b="1865"/>
          <a:stretch>
            <a:fillRect/>
          </a:stretch>
        </p:blipFill>
        <p:spPr>
          <a:xfrm>
            <a:off x="9696450" y="4869180"/>
            <a:ext cx="2251710" cy="1781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232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3860800"/>
            <a:ext cx="3248025" cy="267652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177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1670" y="2996565"/>
            <a:ext cx="3248025" cy="267652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4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844675"/>
            <a:ext cx="2988945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52470" y="1844675"/>
            <a:ext cx="2988945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35280" y="2780665"/>
            <a:ext cx="5185410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19380" y="3644900"/>
            <a:ext cx="5185410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19380" y="4580890"/>
            <a:ext cx="5185410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47625" y="5445125"/>
            <a:ext cx="2858135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2927985" y="5483860"/>
            <a:ext cx="6736715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08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93020" y="3561080"/>
            <a:ext cx="90043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6764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263525" y="1844040"/>
            <a:ext cx="5398135" cy="846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91770" y="2780665"/>
            <a:ext cx="3363595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555365" y="2780665"/>
            <a:ext cx="3731260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19380" y="3860800"/>
            <a:ext cx="6298565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63525" y="4580890"/>
            <a:ext cx="9241155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91770" y="5732780"/>
            <a:ext cx="9241155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0147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191770" y="2420620"/>
            <a:ext cx="8754745" cy="168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91770" y="4108450"/>
            <a:ext cx="8754745" cy="168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3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" b="2252"/>
          <a:stretch>
            <a:fillRect/>
          </a:stretch>
        </p:blipFill>
        <p:spPr>
          <a:xfrm>
            <a:off x="263525" y="1660525"/>
            <a:ext cx="11305585" cy="50804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70" y="692150"/>
            <a:ext cx="2048510" cy="2526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22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84740" y="2276475"/>
            <a:ext cx="2091055" cy="257873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52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770" y="1844675"/>
            <a:ext cx="645096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53035" y="2708910"/>
            <a:ext cx="645096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9380" y="3573145"/>
            <a:ext cx="645096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9380" y="4509135"/>
            <a:ext cx="645096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53035" y="5445125"/>
            <a:ext cx="645096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7647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191770" y="1844675"/>
            <a:ext cx="645096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9380" y="2853055"/>
            <a:ext cx="645096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9380" y="3789045"/>
            <a:ext cx="645096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0897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770" y="1844675"/>
            <a:ext cx="2802890" cy="128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994660" y="1844675"/>
            <a:ext cx="5902960" cy="128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63525" y="3509645"/>
            <a:ext cx="303911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91770" y="4436745"/>
            <a:ext cx="11038205" cy="111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91770" y="5949315"/>
            <a:ext cx="11038205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4605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8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3978542"/>
            <a:ext cx="342769" cy="390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03" r="67196"/>
          <a:stretch>
            <a:fillRect/>
          </a:stretch>
        </p:blipFill>
        <p:spPr>
          <a:xfrm>
            <a:off x="9912350" y="4652645"/>
            <a:ext cx="2169795" cy="2004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4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52080" y="3068955"/>
            <a:ext cx="370903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0327" y="4077853"/>
            <a:ext cx="1866196" cy="46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6" t="6996" r="12588"/>
          <a:stretch>
            <a:fillRect/>
          </a:stretch>
        </p:blipFill>
        <p:spPr>
          <a:xfrm>
            <a:off x="4872355" y="3789045"/>
            <a:ext cx="3376930" cy="2980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849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210" y="3716655"/>
            <a:ext cx="2705100" cy="23431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36088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280" y="1700530"/>
            <a:ext cx="4692015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63525" y="2381885"/>
            <a:ext cx="4692015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91770" y="3140710"/>
            <a:ext cx="4692015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91770" y="3860800"/>
            <a:ext cx="376682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958590" y="3822065"/>
            <a:ext cx="376682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60045" y="4794250"/>
            <a:ext cx="2301240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2639695" y="4794250"/>
            <a:ext cx="2301240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35280" y="5462905"/>
            <a:ext cx="466153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91770" y="6182995"/>
            <a:ext cx="466153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9141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70" y="2490470"/>
            <a:ext cx="3286125" cy="18764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02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1844675"/>
            <a:ext cx="486664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456045" y="1052830"/>
            <a:ext cx="5083175" cy="2602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91770" y="2636520"/>
            <a:ext cx="486664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91770" y="3644900"/>
            <a:ext cx="486664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63525" y="4364990"/>
            <a:ext cx="260286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855595" y="4364990"/>
            <a:ext cx="503301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19380" y="5229225"/>
            <a:ext cx="503301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2024-09-28T08:55:54Z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