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31"/>
  </p:handoutMasterIdLst>
  <p:sldIdLst>
    <p:sldId id="302" r:id="rId3"/>
    <p:sldId id="356" r:id="rId4"/>
    <p:sldId id="355" r:id="rId5"/>
    <p:sldId id="353" r:id="rId6"/>
    <p:sldId id="352" r:id="rId7"/>
    <p:sldId id="351" r:id="rId8"/>
    <p:sldId id="350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0" r:id="rId27"/>
    <p:sldId id="328" r:id="rId28"/>
    <p:sldId id="327" r:id="rId29"/>
    <p:sldId id="325" r:id="rId30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7125" y="2867025"/>
            <a:ext cx="4857750" cy="1123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6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45289" y="3826840"/>
            <a:ext cx="1237783" cy="3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261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8040" y="3573145"/>
            <a:ext cx="2819400" cy="24193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60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917065"/>
            <a:ext cx="569531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2708910"/>
            <a:ext cx="569531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3501390"/>
            <a:ext cx="569531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4581525"/>
            <a:ext cx="262509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888615" y="4437380"/>
            <a:ext cx="6106795" cy="1126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647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1844675"/>
            <a:ext cx="742505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380" y="2564765"/>
            <a:ext cx="742505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9380" y="3573145"/>
            <a:ext cx="1076642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07670" y="4509135"/>
            <a:ext cx="1076642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60045" y="5373370"/>
            <a:ext cx="1076642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5010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79940" y="4349750"/>
            <a:ext cx="66675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92785"/>
            <a:ext cx="10652760" cy="51803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93630" y="5107305"/>
            <a:ext cx="63500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040" y="5733415"/>
            <a:ext cx="10652760" cy="1075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97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650" y="2637155"/>
            <a:ext cx="1770380" cy="197675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837135"/>
            <a:ext cx="11340000" cy="578117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49860" y="1840230"/>
            <a:ext cx="370840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28600" y="2499995"/>
            <a:ext cx="3778250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63525" y="3357245"/>
            <a:ext cx="4845050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525" y="4077335"/>
            <a:ext cx="4845050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07670" y="4941570"/>
            <a:ext cx="4845050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35280" y="5733415"/>
            <a:ext cx="4845050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867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1844675"/>
            <a:ext cx="9839960" cy="109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3213100"/>
            <a:ext cx="11200130" cy="1341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07670" y="4824095"/>
            <a:ext cx="983996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63525" y="5661660"/>
            <a:ext cx="983996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23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4221480"/>
            <a:ext cx="3486150" cy="218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0896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47175" y="3012440"/>
            <a:ext cx="577850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764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364990"/>
            <a:ext cx="3486150" cy="218122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8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1844675"/>
            <a:ext cx="5326380" cy="1082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3013075"/>
            <a:ext cx="529463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19380" y="3861435"/>
            <a:ext cx="783653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119380" y="4725035"/>
            <a:ext cx="783653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119380" y="5589270"/>
            <a:ext cx="783653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47" grpId="0" bldLvl="0" animBg="1"/>
      <p:bldP spid="48" grpId="0" bldLvl="0" animBg="1"/>
      <p:bldP spid="4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1764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360045" y="1844675"/>
            <a:ext cx="807974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63525" y="2564765"/>
            <a:ext cx="888492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47320" y="3429000"/>
            <a:ext cx="396367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4079875" y="3429000"/>
            <a:ext cx="396367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407670" y="4221480"/>
            <a:ext cx="610171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335280" y="5013960"/>
            <a:ext cx="610171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676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64970"/>
            <a:ext cx="11340000" cy="25848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/>
          <a:stretch>
            <a:fillRect/>
          </a:stretch>
        </p:blipFill>
        <p:spPr>
          <a:xfrm>
            <a:off x="551860" y="899795"/>
            <a:ext cx="11148015" cy="29464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95919" y="3083412"/>
            <a:ext cx="561763" cy="390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08" r="52167" b="7477"/>
          <a:stretch>
            <a:fillRect/>
          </a:stretch>
        </p:blipFill>
        <p:spPr>
          <a:xfrm>
            <a:off x="4872355" y="3717290"/>
            <a:ext cx="2909570" cy="2909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/>
          <a:stretch>
            <a:fillRect/>
          </a:stretch>
        </p:blipFill>
        <p:spPr>
          <a:xfrm>
            <a:off x="551860" y="899795"/>
            <a:ext cx="11148015" cy="30575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82619" y="3109675"/>
            <a:ext cx="314206" cy="380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51" t="1672"/>
          <a:stretch>
            <a:fillRect/>
          </a:stretch>
        </p:blipFill>
        <p:spPr>
          <a:xfrm>
            <a:off x="5088255" y="3789045"/>
            <a:ext cx="3300730" cy="2858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360045" y="899795"/>
            <a:ext cx="10776630" cy="33464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20055" y="3284855"/>
            <a:ext cx="1560195" cy="79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87" b="6620"/>
          <a:stretch>
            <a:fillRect/>
          </a:stretch>
        </p:blipFill>
        <p:spPr>
          <a:xfrm>
            <a:off x="8760460" y="3068955"/>
            <a:ext cx="2753360" cy="3378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360045" y="899795"/>
            <a:ext cx="10776630" cy="42856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07204" y="4462020"/>
            <a:ext cx="999748" cy="39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37" t="12423" r="26341" b="5260"/>
          <a:stretch>
            <a:fillRect/>
          </a:stretch>
        </p:blipFill>
        <p:spPr>
          <a:xfrm>
            <a:off x="5015865" y="4004945"/>
            <a:ext cx="2681605" cy="2733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6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9210" y="1899920"/>
            <a:ext cx="83185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1"/>
          <a:stretch>
            <a:fillRect/>
          </a:stretch>
        </p:blipFill>
        <p:spPr>
          <a:xfrm>
            <a:off x="4893310" y="3429000"/>
            <a:ext cx="2645410" cy="313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7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8885" y="2841625"/>
            <a:ext cx="102235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8" r="38621"/>
          <a:stretch>
            <a:fillRect/>
          </a:stretch>
        </p:blipFill>
        <p:spPr>
          <a:xfrm>
            <a:off x="4079875" y="2708910"/>
            <a:ext cx="3600450" cy="3980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4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495" y="2841625"/>
            <a:ext cx="47561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9"/>
          <a:stretch>
            <a:fillRect/>
          </a:stretch>
        </p:blipFill>
        <p:spPr>
          <a:xfrm>
            <a:off x="4152265" y="2781300"/>
            <a:ext cx="4379595" cy="3980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287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4095" y="2780665"/>
            <a:ext cx="2543175" cy="27146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9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917065"/>
            <a:ext cx="590042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637155"/>
            <a:ext cx="590042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43840" y="3429000"/>
            <a:ext cx="229108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567940" y="3429000"/>
            <a:ext cx="229108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60045" y="4293235"/>
            <a:ext cx="514667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19380" y="5013325"/>
            <a:ext cx="514667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63525" y="5733415"/>
            <a:ext cx="514667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020" y="815975"/>
            <a:ext cx="10215880" cy="4612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0595" y="4725035"/>
            <a:ext cx="640080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6965" y="4764405"/>
            <a:ext cx="4864100" cy="1972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3080"/>
            <a:ext cx="11340000" cy="411908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2024-09-28T08:31:20Z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