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4025" y="2809875"/>
            <a:ext cx="366395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460500"/>
            <a:ext cx="1096645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333" y="2207489"/>
            <a:ext cx="394212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2624" y="4082471"/>
            <a:ext cx="394212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844675"/>
            <a:ext cx="10966450" cy="316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08334" y="4516580"/>
            <a:ext cx="394212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955800"/>
            <a:ext cx="10998200" cy="294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7277" y="2835562"/>
            <a:ext cx="7312249" cy="2142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1816" y="2462790"/>
            <a:ext cx="272415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901825"/>
            <a:ext cx="10966450" cy="305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352" y="2826326"/>
            <a:ext cx="4827666" cy="2207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2928" y="2702213"/>
            <a:ext cx="2905125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2025-10-30T08:42:09Z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