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54" r:id="rId4"/>
    <p:sldId id="352" r:id="rId5"/>
    <p:sldId id="350" r:id="rId6"/>
    <p:sldId id="348" r:id="rId7"/>
    <p:sldId id="347" r:id="rId8"/>
    <p:sldId id="345" r:id="rId9"/>
    <p:sldId id="344" r:id="rId10"/>
    <p:sldId id="342" r:id="rId11"/>
    <p:sldId id="341" r:id="rId12"/>
    <p:sldId id="340" r:id="rId13"/>
    <p:sldId id="339" r:id="rId14"/>
    <p:sldId id="338" r:id="rId15"/>
    <p:sldId id="337" r:id="rId16"/>
    <p:sldId id="335" r:id="rId17"/>
    <p:sldId id="334" r:id="rId18"/>
    <p:sldId id="333" r:id="rId19"/>
    <p:sldId id="332" r:id="rId20"/>
    <p:sldId id="331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5" userDrawn="1">
          <p15:clr>
            <a:srgbClr val="A4A3A4"/>
          </p15:clr>
        </p15:guide>
        <p15:guide id="2" pos="384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5"/>
        <p:guide pos="384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76345" y="3019425"/>
            <a:ext cx="4638675" cy="819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32164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525" y="1844675"/>
            <a:ext cx="5215890" cy="692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2708910"/>
            <a:ext cx="5215890" cy="692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335280" y="3429000"/>
            <a:ext cx="5215890" cy="692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360045" y="4220845"/>
            <a:ext cx="5215890" cy="692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360045" y="5085080"/>
            <a:ext cx="5215890" cy="692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360045" y="5949315"/>
            <a:ext cx="8293735" cy="692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37" grpId="0" bldLvl="0" animBg="1"/>
      <p:bldP spid="38" grpId="0" bldLvl="0" animBg="1"/>
      <p:bldP spid="39" grpId="0" bldLvl="0" animBg="1"/>
      <p:bldP spid="4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14117"/>
          </a:xfrm>
          <a:prstGeom prst="rect">
            <a:avLst/>
          </a:prstGeom>
        </p:spPr>
      </p:pic>
      <p:pic>
        <p:nvPicPr>
          <p:cNvPr id="2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00" t="-1086" r="761" b="48305"/>
          <a:stretch>
            <a:fillRect/>
          </a:stretch>
        </p:blipFill>
        <p:spPr>
          <a:xfrm>
            <a:off x="7392035" y="899795"/>
            <a:ext cx="4464640" cy="3097100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263525" y="1844675"/>
            <a:ext cx="6153785" cy="1108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19380" y="2953385"/>
            <a:ext cx="7272655" cy="805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47625" y="4004945"/>
            <a:ext cx="7272655" cy="805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63525" y="4810760"/>
            <a:ext cx="7207250" cy="1457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4173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63525" y="1844675"/>
            <a:ext cx="5269865" cy="922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63525" y="2996565"/>
            <a:ext cx="5328920" cy="1143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35280" y="4509135"/>
            <a:ext cx="8761095" cy="1143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1" grpId="0" bldLvl="0" animBg="1"/>
      <p:bldP spid="2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921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87254" y="5787200"/>
            <a:ext cx="2447002" cy="476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50676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28885" y="5051425"/>
            <a:ext cx="867410" cy="834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954" b="890"/>
          <a:stretch>
            <a:fillRect/>
          </a:stretch>
        </p:blipFill>
        <p:spPr>
          <a:xfrm>
            <a:off x="8400415" y="188595"/>
            <a:ext cx="2807335" cy="23793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516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74380" y="2963545"/>
            <a:ext cx="862330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79"/>
          <a:stretch>
            <a:fillRect/>
          </a:stretch>
        </p:blipFill>
        <p:spPr>
          <a:xfrm>
            <a:off x="5015865" y="3651885"/>
            <a:ext cx="2865120" cy="3047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577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06397" y="3929037"/>
            <a:ext cx="561763" cy="390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3091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6450" y="2853055"/>
            <a:ext cx="2115820" cy="152590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36500"/>
            <a:ext cx="11340000" cy="5814529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91770" y="1916430"/>
            <a:ext cx="2915285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191770" y="2708910"/>
            <a:ext cx="6149975" cy="67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47625" y="3531235"/>
            <a:ext cx="6149975" cy="67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191770" y="4436745"/>
            <a:ext cx="6149975" cy="67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191770" y="5175885"/>
            <a:ext cx="7463155" cy="67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119380" y="5915025"/>
            <a:ext cx="7463155" cy="67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31069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770" y="1772920"/>
            <a:ext cx="9945370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2493010"/>
            <a:ext cx="9945370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119380" y="3357245"/>
            <a:ext cx="9945370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191770" y="4149090"/>
            <a:ext cx="10027920" cy="1066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334645" y="5300980"/>
            <a:ext cx="9890760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246380" y="6117590"/>
            <a:ext cx="3195955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3442335" y="6117590"/>
            <a:ext cx="3195955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46" grpId="0" bldLvl="0" animBg="1"/>
      <p:bldP spid="47" grpId="0" bldLvl="0" animBg="1"/>
      <p:bldP spid="48" grpId="0" bldLvl="0" animBg="1"/>
      <p:bldP spid="49" grpId="0" bldLvl="0" animBg="1"/>
      <p:bldP spid="5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09321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650603" y="5281323"/>
            <a:ext cx="314639" cy="358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6180" y="692785"/>
            <a:ext cx="3067050" cy="2714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1955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96275" y="4912360"/>
            <a:ext cx="2649855" cy="1910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1838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5865" y="3717290"/>
            <a:ext cx="3409950" cy="245745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195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380" y="1772920"/>
            <a:ext cx="6084570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2564765"/>
            <a:ext cx="5868035" cy="1617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white">
          <a:xfrm>
            <a:off x="360045" y="4364990"/>
            <a:ext cx="6084570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white">
          <a:xfrm>
            <a:off x="360045" y="5229225"/>
            <a:ext cx="6084570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3" grpId="0" bldLvl="0" animBg="1"/>
      <p:bldP spid="5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12647"/>
          </a:xfrm>
          <a:prstGeom prst="rect">
            <a:avLst/>
          </a:prstGeom>
        </p:spPr>
      </p:pic>
      <p:sp useBgFill="1">
        <p:nvSpPr>
          <p:cNvPr id="54" name="矩形 53"/>
          <p:cNvSpPr/>
          <p:nvPr/>
        </p:nvSpPr>
        <p:spPr bwMode="white">
          <a:xfrm>
            <a:off x="119380" y="1853565"/>
            <a:ext cx="3233420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359785" y="1853565"/>
            <a:ext cx="3233420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91770" y="2780665"/>
            <a:ext cx="7099935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bldLvl="0" animBg="1"/>
      <p:bldP spid="14" grpId="0" bldLvl="0" animBg="1"/>
      <p:bldP spid="1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31029"/>
          </a:xfrm>
          <a:prstGeom prst="rect">
            <a:avLst/>
          </a:prstGeom>
        </p:spPr>
      </p:pic>
      <p:sp useBgFill="1">
        <p:nvSpPr>
          <p:cNvPr id="54" name="矩形 53"/>
          <p:cNvSpPr/>
          <p:nvPr/>
        </p:nvSpPr>
        <p:spPr bwMode="white">
          <a:xfrm>
            <a:off x="191770" y="1772920"/>
            <a:ext cx="6084570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2564765"/>
            <a:ext cx="9222740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114300" y="3429000"/>
            <a:ext cx="9222740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191770" y="4364990"/>
            <a:ext cx="9222740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263525" y="5300980"/>
            <a:ext cx="9392920" cy="1314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bldLvl="0" animBg="1"/>
      <p:bldP spid="2" grpId="0" bldLvl="0" animBg="1"/>
      <p:bldP spid="35" grpId="0" bldLvl="0" animBg="1"/>
      <p:bldP spid="36" grpId="0" bldLvl="0" animBg="1"/>
      <p:bldP spid="3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64264"/>
          </a:xfrm>
          <a:prstGeom prst="rect">
            <a:avLst/>
          </a:prstGeom>
        </p:spPr>
      </p:pic>
      <p:sp useBgFill="1">
        <p:nvSpPr>
          <p:cNvPr id="54" name="矩形 53"/>
          <p:cNvSpPr/>
          <p:nvPr/>
        </p:nvSpPr>
        <p:spPr bwMode="white">
          <a:xfrm>
            <a:off x="335280" y="1700530"/>
            <a:ext cx="6084570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2637155"/>
            <a:ext cx="6084570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257810" y="3500755"/>
            <a:ext cx="4295775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4584065" y="3500755"/>
            <a:ext cx="6268085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335280" y="4437380"/>
            <a:ext cx="6268085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119380" y="5229225"/>
            <a:ext cx="10793095" cy="1121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bldLvl="0" animBg="1"/>
      <p:bldP spid="2" grpId="0" bldLvl="0" animBg="1"/>
      <p:bldP spid="36" grpId="0" bldLvl="0" animBg="1"/>
      <p:bldP spid="37" grpId="0" bldLvl="0" animBg="1"/>
      <p:bldP spid="38" grpId="0" bldLvl="0" animBg="1"/>
      <p:bldP spid="3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739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8260" y="3084195"/>
            <a:ext cx="812800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64650" y="3716655"/>
            <a:ext cx="2771775" cy="267652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216"/>
          <a:stretch>
            <a:fillRect/>
          </a:stretch>
        </p:blipFill>
        <p:spPr>
          <a:xfrm>
            <a:off x="983615" y="2852420"/>
            <a:ext cx="6552610" cy="3713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733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15516" y="2132952"/>
            <a:ext cx="790277" cy="439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97400" y="3140710"/>
            <a:ext cx="3267075" cy="2981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028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68967" y="5064352"/>
            <a:ext cx="590327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396" t="10216" r="11950" b="2974"/>
          <a:stretch>
            <a:fillRect/>
          </a:stretch>
        </p:blipFill>
        <p:spPr>
          <a:xfrm>
            <a:off x="8256270" y="4653280"/>
            <a:ext cx="2164715" cy="2124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24529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578"/>
          <a:stretch>
            <a:fillRect/>
          </a:stretch>
        </p:blipFill>
        <p:spPr>
          <a:xfrm>
            <a:off x="983615" y="4580890"/>
            <a:ext cx="6625000" cy="90614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080" y="2853055"/>
            <a:ext cx="2819400" cy="288607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97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380" y="1988820"/>
            <a:ext cx="5904865" cy="754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380" y="2780665"/>
            <a:ext cx="5904865" cy="754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19380" y="3573145"/>
            <a:ext cx="5904865" cy="754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91770" y="4509135"/>
            <a:ext cx="5904865" cy="754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63525" y="5445125"/>
            <a:ext cx="5904865" cy="754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41911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119380" y="1825625"/>
            <a:ext cx="5989955" cy="734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64795" y="2708910"/>
            <a:ext cx="5989955" cy="734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407670" y="3592195"/>
            <a:ext cx="5989955" cy="734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64795" y="4509135"/>
            <a:ext cx="10712450" cy="734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91770" y="5323205"/>
            <a:ext cx="10712450" cy="734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8544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20" y="4364990"/>
            <a:ext cx="2952750" cy="239077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63</cp:revision>
  <dcterms:created xsi:type="dcterms:W3CDTF">2015-09-16T06:44:00Z</dcterms:created>
  <dcterms:modified xsi:type="dcterms:W3CDTF">2024-09-28T09:10:24Z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