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6" r:id="rId4"/>
    <p:sldId id="325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018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3075" y="3190875"/>
            <a:ext cx="3625850" cy="4762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4050" y="1549400"/>
            <a:ext cx="10883900" cy="3759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810806" y="2429164"/>
            <a:ext cx="652829" cy="5541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2775" y="1670050"/>
            <a:ext cx="10966450" cy="3517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031170" y="2456872"/>
            <a:ext cx="357266" cy="4156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911098" y="3879272"/>
            <a:ext cx="357266" cy="4156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6425" y="1341120"/>
            <a:ext cx="10979150" cy="4349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84988" y="3934690"/>
            <a:ext cx="357266" cy="4156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404406" y="5264727"/>
            <a:ext cx="588176" cy="3694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6900" y="2009775"/>
            <a:ext cx="10998200" cy="2838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78805" y="2826325"/>
            <a:ext cx="8041921" cy="18472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0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67</cp:revision>
  <dcterms:created xsi:type="dcterms:W3CDTF">2015-09-16T06:44:00Z</dcterms:created>
  <dcterms:modified xsi:type="dcterms:W3CDTF">2025-10-30T08:52:16Z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