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725" y="3206750"/>
            <a:ext cx="7702550" cy="44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268730"/>
            <a:ext cx="1097915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8957" y="2955636"/>
            <a:ext cx="594716" cy="59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6848" y="2955636"/>
            <a:ext cx="594716" cy="59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8302" y="4618181"/>
            <a:ext cx="899516" cy="59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3138" y="4627417"/>
            <a:ext cx="899516" cy="59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5756" y="5375564"/>
            <a:ext cx="899516" cy="415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5174" y="5366328"/>
            <a:ext cx="899516" cy="415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096645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902" y="1976579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5466" y="3408215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9429" y="5430982"/>
            <a:ext cx="2321915" cy="72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7357" y="6271488"/>
            <a:ext cx="1065770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9248" y="6271488"/>
            <a:ext cx="1462934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301750"/>
            <a:ext cx="109664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3065" y="1791852"/>
            <a:ext cx="1499880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55" y="4110180"/>
            <a:ext cx="1095791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609" y="4571999"/>
            <a:ext cx="10957917" cy="127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2025-10-30T07:50:37Z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