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5" r:id="rId20"/>
    <p:sldId id="333" r:id="rId21"/>
    <p:sldId id="332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2979420"/>
            <a:ext cx="979932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3093597"/>
            <a:ext cx="314206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7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2853055"/>
            <a:ext cx="644271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717290"/>
            <a:ext cx="644271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653280"/>
            <a:ext cx="644271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788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2132965"/>
            <a:ext cx="11483975" cy="254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19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4177" y="4863248"/>
            <a:ext cx="332757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061415"/>
            <a:ext cx="11340000" cy="4591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6030" y="4956810"/>
            <a:ext cx="7924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8" r="72275"/>
          <a:stretch>
            <a:fillRect/>
          </a:stretch>
        </p:blipFill>
        <p:spPr>
          <a:xfrm>
            <a:off x="7968615" y="765175"/>
            <a:ext cx="2759075" cy="3028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0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96439"/>
            <a:ext cx="371335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4094328"/>
            <a:ext cx="323727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t="172" r="27193"/>
          <a:stretch>
            <a:fillRect/>
          </a:stretch>
        </p:blipFill>
        <p:spPr>
          <a:xfrm>
            <a:off x="7031990" y="3717290"/>
            <a:ext cx="1958975" cy="293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2853055"/>
            <a:ext cx="32702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4047319"/>
            <a:ext cx="837884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005580"/>
            <a:ext cx="479298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925445"/>
            <a:ext cx="8397240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2091690"/>
            <a:ext cx="18224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069590"/>
            <a:ext cx="8397240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23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57105" y="3455670"/>
            <a:ext cx="7505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2823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466975"/>
            <a:ext cx="6210300" cy="25469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055370" y="5013960"/>
            <a:ext cx="10657250" cy="1623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5157470"/>
            <a:ext cx="106241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225" y="6093460"/>
            <a:ext cx="106241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657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3745" y="2566035"/>
            <a:ext cx="2444115" cy="27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335" y="3717290"/>
            <a:ext cx="8243570" cy="30505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5310"/>
            <a:ext cx="8622030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159125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077335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64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1629410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2493010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334385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365625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5343525"/>
            <a:ext cx="85451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6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83845" y="2205355"/>
            <a:ext cx="9146540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1790" y="3861435"/>
            <a:ext cx="921131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653280"/>
            <a:ext cx="11612880" cy="176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017431"/>
            <a:ext cx="371334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1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33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1083" y="1204689"/>
            <a:ext cx="1666246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909" y="1204689"/>
            <a:ext cx="1637683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1083" y="2137801"/>
            <a:ext cx="2228010" cy="4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866" y="2137801"/>
            <a:ext cx="2218488" cy="4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213100"/>
            <a:ext cx="9265285" cy="298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32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90" y="1916430"/>
            <a:ext cx="7976235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2250" y="3429000"/>
            <a:ext cx="799147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2250" y="4292600"/>
            <a:ext cx="799147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106035"/>
            <a:ext cx="799147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6113780"/>
            <a:ext cx="79559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06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6607" y="3032242"/>
            <a:ext cx="337629" cy="36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076363"/>
            <a:ext cx="1237783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