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34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3"/>
    <p:sldId id="348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3028950"/>
            <a:ext cx="105251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2825"/>
            <a:ext cx="11340000" cy="4752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2310" y="2667635"/>
            <a:ext cx="27241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259" y="4690795"/>
            <a:ext cx="2466045" cy="5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364990"/>
            <a:ext cx="2442845" cy="237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500443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5805170" cy="181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4509135"/>
            <a:ext cx="5805170" cy="181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80100" y="980440"/>
            <a:ext cx="5782310" cy="518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3313421"/>
            <a:ext cx="314206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725035"/>
            <a:ext cx="87769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661025"/>
            <a:ext cx="87769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430" y="1844675"/>
            <a:ext cx="6411595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284855"/>
            <a:ext cx="7341870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810" y="5013325"/>
            <a:ext cx="21386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275" y="3510915"/>
            <a:ext cx="6210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88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181334"/>
            <a:ext cx="209471" cy="38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95775" y="3552825"/>
            <a:ext cx="4476750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79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72920"/>
            <a:ext cx="989393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6850" y="2708910"/>
            <a:ext cx="989393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692990"/>
            <a:ext cx="11340000" cy="4141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3932555"/>
            <a:ext cx="28384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6455"/>
            <a:ext cx="11340000" cy="4975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3933190"/>
            <a:ext cx="283845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844675"/>
            <a:ext cx="7138035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467100"/>
            <a:ext cx="453009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364990"/>
            <a:ext cx="799528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5300980"/>
            <a:ext cx="799528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60" y="1931670"/>
            <a:ext cx="63868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10828020" cy="161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531360"/>
            <a:ext cx="63868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445125"/>
            <a:ext cx="63868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9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899795"/>
            <a:ext cx="11076260" cy="3852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2745" y="3064515"/>
            <a:ext cx="380856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2540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309" y="2676357"/>
            <a:ext cx="342770" cy="39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1199515" y="3429000"/>
            <a:ext cx="10009550" cy="154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289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214698"/>
            <a:ext cx="380856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2040" y="1052830"/>
            <a:ext cx="196088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934" y="2129043"/>
            <a:ext cx="199949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302" y="2129043"/>
            <a:ext cx="209471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926" y="3081790"/>
            <a:ext cx="209471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2720" y="4015482"/>
            <a:ext cx="323727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901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0930" y="2950845"/>
            <a:ext cx="291592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3801745"/>
            <a:ext cx="10920775" cy="2084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16090" y="4816475"/>
            <a:ext cx="296164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60010" y="2480310"/>
            <a:ext cx="532320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59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0500" y="4176935"/>
            <a:ext cx="428308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175878"/>
            <a:ext cx="342769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1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6149" y="6071945"/>
            <a:ext cx="1567988" cy="48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132965"/>
            <a:ext cx="367665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5460" y="2277110"/>
            <a:ext cx="3429000" cy="36766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810" y="2348865"/>
            <a:ext cx="36766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