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8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9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5470" y="2245995"/>
            <a:ext cx="8481060" cy="1074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170" y="3772535"/>
            <a:ext cx="337566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7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75685" y="3501390"/>
            <a:ext cx="78498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301490"/>
            <a:ext cx="78498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30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5040" y="3215005"/>
            <a:ext cx="6858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090696"/>
            <a:ext cx="371334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2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005580"/>
            <a:ext cx="685038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68"/>
          <a:stretch>
            <a:fillRect/>
          </a:stretch>
        </p:blipFill>
        <p:spPr>
          <a:xfrm>
            <a:off x="263525" y="1125015"/>
            <a:ext cx="11339830" cy="1665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89455"/>
            <a:ext cx="485965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4625" y="3505835"/>
            <a:ext cx="61722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20352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1585" y="3933190"/>
            <a:ext cx="16268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717290"/>
            <a:ext cx="4065270" cy="304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3182507"/>
            <a:ext cx="323727" cy="38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14492"/>
          <a:stretch>
            <a:fillRect/>
          </a:stretch>
        </p:blipFill>
        <p:spPr>
          <a:xfrm>
            <a:off x="4224020" y="3501390"/>
            <a:ext cx="3209290" cy="316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10685780" cy="4572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76700"/>
            <a:ext cx="2943225" cy="26206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2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4130" y="3630295"/>
            <a:ext cx="90932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629410"/>
            <a:ext cx="55086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0335" y="2637155"/>
            <a:ext cx="55086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645535"/>
            <a:ext cx="55086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032921" cy="586800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191135" y="2132330"/>
            <a:ext cx="1052385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2898775"/>
            <a:ext cx="1052385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6990" y="4004945"/>
            <a:ext cx="1055878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135" y="5372735"/>
            <a:ext cx="1045083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6138545"/>
            <a:ext cx="106299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1492"/>
          <a:stretch>
            <a:fillRect/>
          </a:stretch>
        </p:blipFill>
        <p:spPr>
          <a:xfrm>
            <a:off x="191135" y="4509135"/>
            <a:ext cx="5577205" cy="2018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52998"/>
          <a:stretch>
            <a:fillRect/>
          </a:stretch>
        </p:blipFill>
        <p:spPr>
          <a:xfrm>
            <a:off x="5591810" y="4653280"/>
            <a:ext cx="5577205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4"/>
          <a:stretch>
            <a:fillRect/>
          </a:stretch>
        </p:blipFill>
        <p:spPr>
          <a:xfrm>
            <a:off x="360045" y="899795"/>
            <a:ext cx="11339830" cy="2961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43" b="52000"/>
          <a:stretch>
            <a:fillRect/>
          </a:stretch>
        </p:blipFill>
        <p:spPr>
          <a:xfrm>
            <a:off x="407670" y="3940175"/>
            <a:ext cx="5154930" cy="2200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 r="30974" b="451"/>
          <a:stretch>
            <a:fillRect/>
          </a:stretch>
        </p:blipFill>
        <p:spPr>
          <a:xfrm>
            <a:off x="5447665" y="4005580"/>
            <a:ext cx="5661025" cy="219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51492"/>
          <a:stretch>
            <a:fillRect/>
          </a:stretch>
        </p:blipFill>
        <p:spPr>
          <a:xfrm>
            <a:off x="263525" y="4077335"/>
            <a:ext cx="5864860" cy="2122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2998"/>
          <a:stretch>
            <a:fillRect/>
          </a:stretch>
        </p:blipFill>
        <p:spPr>
          <a:xfrm>
            <a:off x="5663565" y="4077335"/>
            <a:ext cx="6053455" cy="212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97"/>
          <a:stretch>
            <a:fillRect/>
          </a:stretch>
        </p:blipFill>
        <p:spPr>
          <a:xfrm>
            <a:off x="407035" y="1196135"/>
            <a:ext cx="11339830" cy="1696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1492"/>
          <a:stretch>
            <a:fillRect/>
          </a:stretch>
        </p:blipFill>
        <p:spPr>
          <a:xfrm>
            <a:off x="191135" y="2997200"/>
            <a:ext cx="5577205" cy="2018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52998"/>
          <a:stretch>
            <a:fillRect/>
          </a:stretch>
        </p:blipFill>
        <p:spPr>
          <a:xfrm>
            <a:off x="5591810" y="3141345"/>
            <a:ext cx="5577205" cy="19551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469519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43" b="52000"/>
          <a:stretch>
            <a:fillRect/>
          </a:stretch>
        </p:blipFill>
        <p:spPr>
          <a:xfrm>
            <a:off x="407670" y="3940175"/>
            <a:ext cx="5154930" cy="220027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 r="30974" b="451"/>
          <a:stretch>
            <a:fillRect/>
          </a:stretch>
        </p:blipFill>
        <p:spPr>
          <a:xfrm>
            <a:off x="5447665" y="4005580"/>
            <a:ext cx="5661025" cy="21939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380" y="2840990"/>
            <a:ext cx="1006475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933190"/>
            <a:ext cx="11149330" cy="249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7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1917065"/>
            <a:ext cx="1104963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0340" y="3429000"/>
            <a:ext cx="1104963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80340" y="4941570"/>
            <a:ext cx="1109535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550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10" y="1941830"/>
            <a:ext cx="85725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940" y="3429000"/>
            <a:ext cx="470916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45" y="611710"/>
            <a:ext cx="11340000" cy="45971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630" y="4077335"/>
            <a:ext cx="470916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745"/>
            <a:ext cx="865561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1556385"/>
            <a:ext cx="29635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623570" y="2177415"/>
            <a:ext cx="29635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695325" y="2852420"/>
            <a:ext cx="37814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695325" y="3473450"/>
            <a:ext cx="54006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551180" y="4220845"/>
            <a:ext cx="54006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white">
          <a:xfrm>
            <a:off x="407035" y="5085080"/>
            <a:ext cx="239458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white">
          <a:xfrm>
            <a:off x="2783840" y="5085080"/>
            <a:ext cx="239458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white">
          <a:xfrm>
            <a:off x="767080" y="6063615"/>
            <a:ext cx="24003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3111"/>
            <a:ext cx="371335" cy="4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 b="7222"/>
          <a:stretch>
            <a:fillRect/>
          </a:stretch>
        </p:blipFill>
        <p:spPr>
          <a:xfrm>
            <a:off x="911225" y="4869180"/>
            <a:ext cx="9145315" cy="19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32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0840" y="2683510"/>
            <a:ext cx="5613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40" y="3501390"/>
            <a:ext cx="5379720" cy="2057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2024-09-28T11:42:58Z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