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31"/>
  </p:handoutMasterIdLst>
  <p:sldIdLst>
    <p:sldId id="302" r:id="rId3"/>
    <p:sldId id="356" r:id="rId4"/>
    <p:sldId id="355" r:id="rId5"/>
    <p:sldId id="354" r:id="rId6"/>
    <p:sldId id="353" r:id="rId7"/>
    <p:sldId id="352" r:id="rId8"/>
    <p:sldId id="349" r:id="rId9"/>
    <p:sldId id="348" r:id="rId10"/>
    <p:sldId id="346" r:id="rId11"/>
    <p:sldId id="345" r:id="rId12"/>
    <p:sldId id="344" r:id="rId13"/>
    <p:sldId id="343" r:id="rId14"/>
    <p:sldId id="342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5"/>
    <p:sldId id="330" r:id="rId26"/>
    <p:sldId id="329" r:id="rId27"/>
    <p:sldId id="328" r:id="rId28"/>
    <p:sldId id="327" r:id="rId29"/>
    <p:sldId id="325" r:id="rId30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095" y="2943225"/>
            <a:ext cx="10163175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340690"/>
            <a:ext cx="11340000" cy="3807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3985" y="1493520"/>
            <a:ext cx="222631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68130" y="2501265"/>
            <a:ext cx="218249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3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16372" y="2131363"/>
            <a:ext cx="561763" cy="40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78675" y="2004695"/>
            <a:ext cx="140208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01813" y="3095454"/>
            <a:ext cx="323727" cy="39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66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7715" y="4796790"/>
            <a:ext cx="9750425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5732780"/>
            <a:ext cx="9750425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6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916430"/>
            <a:ext cx="746252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2853055"/>
            <a:ext cx="746252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21945" y="3789680"/>
            <a:ext cx="884936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21945" y="4580890"/>
            <a:ext cx="884936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263525" y="5589270"/>
            <a:ext cx="884936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9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68110" y="5144500"/>
            <a:ext cx="2389874" cy="505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97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2695" y="3494391"/>
            <a:ext cx="380856" cy="381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3997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5768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72201" y="2907700"/>
            <a:ext cx="310056" cy="353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2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83460" y="3973195"/>
            <a:ext cx="396875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6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07103" y="4009840"/>
            <a:ext cx="552241" cy="400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88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24135" y="5716270"/>
            <a:ext cx="829310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997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5212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1772920"/>
            <a:ext cx="10536555" cy="1212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311525"/>
            <a:ext cx="10536555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91770" y="4004945"/>
            <a:ext cx="10523855" cy="121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91770" y="5445125"/>
            <a:ext cx="1052385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263525" y="6092825"/>
            <a:ext cx="10624820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1844880"/>
            <a:ext cx="11340000" cy="1784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2780665"/>
            <a:ext cx="11003280" cy="90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86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63" t="1371" r="6548" b="56897"/>
          <a:stretch>
            <a:fillRect/>
          </a:stretch>
        </p:blipFill>
        <p:spPr>
          <a:xfrm>
            <a:off x="8544560" y="4292600"/>
            <a:ext cx="3312160" cy="2448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124790"/>
            <a:ext cx="11340000" cy="55310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63" t="1371" r="6548" b="56897"/>
          <a:stretch>
            <a:fillRect/>
          </a:stretch>
        </p:blipFill>
        <p:spPr>
          <a:xfrm>
            <a:off x="7104380" y="620395"/>
            <a:ext cx="3312160" cy="244856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83447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1772920"/>
            <a:ext cx="434149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2348865"/>
            <a:ext cx="434149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91770" y="2996565"/>
            <a:ext cx="5618480" cy="1353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91770" y="4364990"/>
            <a:ext cx="838390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19380" y="5015865"/>
            <a:ext cx="838390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91770" y="5949315"/>
            <a:ext cx="8433435" cy="82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42" grpId="0" bldLvl="0" animBg="1"/>
      <p:bldP spid="43" grpId="0" bldLvl="0" animBg="1"/>
      <p:bldP spid="44" grpId="0" bldLvl="0" animBg="1"/>
      <p:bldP spid="4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9355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380" y="1988820"/>
            <a:ext cx="901192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2708910"/>
            <a:ext cx="1039876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19380" y="3429000"/>
            <a:ext cx="1039876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263525" y="4364990"/>
            <a:ext cx="1039876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263525" y="5229225"/>
            <a:ext cx="1039876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263525" y="6092825"/>
            <a:ext cx="1039876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43" grpId="0" bldLvl="0" animBg="1"/>
      <p:bldP spid="44" grpId="0" bldLvl="0" animBg="1"/>
      <p:bldP spid="45" grpId="0" bldLvl="0" animBg="1"/>
      <p:bldP spid="4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204925"/>
            <a:ext cx="11340000" cy="36410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779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017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9410" y="2143125"/>
            <a:ext cx="95440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5325" y="3068955"/>
            <a:ext cx="337058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565" y="611710"/>
            <a:ext cx="11340000" cy="45582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9440" y="3860800"/>
            <a:ext cx="3241040" cy="289687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51"/>
          <a:stretch>
            <a:fillRect/>
          </a:stretch>
        </p:blipFill>
        <p:spPr>
          <a:xfrm>
            <a:off x="6456045" y="3356610"/>
            <a:ext cx="4064000" cy="34194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908890"/>
            <a:ext cx="11340000" cy="33075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19380" y="1700530"/>
            <a:ext cx="10389235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380" y="2453640"/>
            <a:ext cx="10939145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9380" y="3429000"/>
            <a:ext cx="4116070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7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5" y="3016250"/>
            <a:ext cx="562610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61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85" y="1015365"/>
            <a:ext cx="57150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060780"/>
            <a:ext cx="11340000" cy="378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7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68362" y="3139033"/>
            <a:ext cx="799798" cy="333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48715" y="3148561"/>
            <a:ext cx="733148" cy="390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95717" y="3167616"/>
            <a:ext cx="999748" cy="323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68362" y="3967951"/>
            <a:ext cx="799798" cy="333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53602" y="3958424"/>
            <a:ext cx="1780503" cy="381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95717" y="3996535"/>
            <a:ext cx="999748" cy="323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68362" y="4796870"/>
            <a:ext cx="790277" cy="333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29705" y="4606925"/>
            <a:ext cx="255841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480550" y="4693920"/>
            <a:ext cx="178308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2024-09-28T04:46:40Z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