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3052445"/>
            <a:ext cx="100774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4823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119380" y="2132965"/>
            <a:ext cx="1142301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625" y="2924810"/>
            <a:ext cx="1142301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7625" y="3860800"/>
            <a:ext cx="11422380" cy="16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2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2550" y="4908550"/>
            <a:ext cx="79248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367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4760" y="5865522"/>
            <a:ext cx="866448" cy="4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468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7065" y="6094095"/>
            <a:ext cx="41275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3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750" y="2924810"/>
            <a:ext cx="1321435" cy="116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25" t="1697" r="-168" b="37342"/>
          <a:stretch>
            <a:fillRect/>
          </a:stretch>
        </p:blipFill>
        <p:spPr>
          <a:xfrm>
            <a:off x="5664200" y="2636520"/>
            <a:ext cx="6048965" cy="259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964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32" r="62117"/>
          <a:stretch>
            <a:fillRect/>
          </a:stretch>
        </p:blipFill>
        <p:spPr>
          <a:xfrm>
            <a:off x="4449445" y="4149090"/>
            <a:ext cx="2981960" cy="258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92"/>
          <a:stretch>
            <a:fillRect/>
          </a:stretch>
        </p:blipFill>
        <p:spPr>
          <a:xfrm>
            <a:off x="360045" y="899795"/>
            <a:ext cx="11339830" cy="1088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4355" y="1166495"/>
            <a:ext cx="66421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18"/>
          <a:stretch>
            <a:fillRect/>
          </a:stretch>
        </p:blipFill>
        <p:spPr>
          <a:xfrm>
            <a:off x="360045" y="2060370"/>
            <a:ext cx="11339830" cy="35924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32" r="62117"/>
          <a:stretch>
            <a:fillRect/>
          </a:stretch>
        </p:blipFill>
        <p:spPr>
          <a:xfrm>
            <a:off x="7546340" y="2179955"/>
            <a:ext cx="3538220" cy="3066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65" y="836295"/>
            <a:ext cx="10140315" cy="4692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705" y="3932555"/>
            <a:ext cx="87185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r="10679"/>
          <a:stretch>
            <a:fillRect/>
          </a:stretch>
        </p:blipFill>
        <p:spPr>
          <a:xfrm>
            <a:off x="9912350" y="1628775"/>
            <a:ext cx="2223770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85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84460" y="5318125"/>
            <a:ext cx="73660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3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3922019"/>
            <a:ext cx="1152090" cy="4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6135" y="1988820"/>
            <a:ext cx="349440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3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602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7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916430"/>
            <a:ext cx="676783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8115" y="2780665"/>
            <a:ext cx="676783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716655"/>
            <a:ext cx="899160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881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772920"/>
            <a:ext cx="714883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564765"/>
            <a:ext cx="860044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9725" y="3394710"/>
            <a:ext cx="860044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4224655"/>
            <a:ext cx="860044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9380" y="5229225"/>
            <a:ext cx="10832465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840" y="638175"/>
            <a:ext cx="10342880" cy="9512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10" y="1484630"/>
            <a:ext cx="10392410" cy="5297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899795"/>
            <a:ext cx="11148015" cy="478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899795"/>
            <a:ext cx="10776630" cy="4785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2949843"/>
            <a:ext cx="2009017" cy="4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8655" y="4712970"/>
            <a:ext cx="399478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360045" y="899795"/>
            <a:ext cx="10849020" cy="4785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785" y="1988820"/>
            <a:ext cx="328612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3785" y="4076700"/>
            <a:ext cx="7611110" cy="128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329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9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5885" y="2885440"/>
            <a:ext cx="71755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6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90810" y="969645"/>
            <a:ext cx="150431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1844675"/>
            <a:ext cx="283527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6090" y="2924810"/>
            <a:ext cx="403098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5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54785" y="2924810"/>
            <a:ext cx="1536065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1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9035" y="2996565"/>
            <a:ext cx="2233930" cy="24015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612345"/>
            <a:ext cx="11340000" cy="42636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6045" y="2552700"/>
            <a:ext cx="3701415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0595" y="4292600"/>
            <a:ext cx="2233930" cy="240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4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916430"/>
            <a:ext cx="672465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435" y="2708910"/>
            <a:ext cx="672465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1435" y="3501390"/>
            <a:ext cx="6791960" cy="148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2024-09-28T06:45:23Z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