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" y="3147695"/>
            <a:ext cx="12141200" cy="5626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9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1410" y="2064281"/>
            <a:ext cx="361813" cy="400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9960" y="3501390"/>
            <a:ext cx="2529840" cy="3142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8545"/>
            <a:ext cx="11340000" cy="296841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3501390"/>
            <a:ext cx="3746500" cy="314515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8231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2580" y="1807210"/>
            <a:ext cx="637095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527300"/>
            <a:ext cx="637095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263525" y="3463290"/>
            <a:ext cx="637095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63525" y="4327525"/>
            <a:ext cx="637095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91135" y="5191760"/>
            <a:ext cx="896556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19380" y="5983605"/>
            <a:ext cx="896556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9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208246" cy="5868000"/>
          </a:xfrm>
          <a:prstGeom prst="rect">
            <a:avLst/>
          </a:prstGeom>
        </p:spPr>
      </p:pic>
      <p:sp useBgFill="1">
        <p:nvSpPr>
          <p:cNvPr id="42" name="矩形 41"/>
          <p:cNvSpPr/>
          <p:nvPr/>
        </p:nvSpPr>
        <p:spPr bwMode="white">
          <a:xfrm>
            <a:off x="263525" y="1557020"/>
            <a:ext cx="896556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35280" y="2421255"/>
            <a:ext cx="896556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63525" y="3213100"/>
            <a:ext cx="896556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35280" y="3869055"/>
            <a:ext cx="896556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35280" y="4581525"/>
            <a:ext cx="8965565" cy="1064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35280" y="5655310"/>
            <a:ext cx="8965565" cy="1064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9315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65098" y="6335796"/>
            <a:ext cx="290730" cy="232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052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8390" y="3141345"/>
            <a:ext cx="2832735" cy="304673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017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3213100"/>
            <a:ext cx="2832735" cy="304673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6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1917065"/>
            <a:ext cx="492633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2781300"/>
            <a:ext cx="492633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91770" y="3717290"/>
            <a:ext cx="746379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91770" y="4437380"/>
            <a:ext cx="746379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35280" y="5445760"/>
            <a:ext cx="10332720" cy="1183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8" grpId="0" bldLvl="0" animBg="1"/>
      <p:bldP spid="39" grpId="0" bldLvl="0" animBg="1"/>
      <p:bldP spid="4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1911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191770" y="1772920"/>
            <a:ext cx="706691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770" y="2637155"/>
            <a:ext cx="706691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79705" y="3462020"/>
            <a:ext cx="706691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79705" y="4509135"/>
            <a:ext cx="706691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79705" y="5301615"/>
            <a:ext cx="706691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6308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770" y="1845310"/>
            <a:ext cx="492633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80340" y="2708910"/>
            <a:ext cx="639254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80340" y="3429000"/>
            <a:ext cx="639254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5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2956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40945" y="6041575"/>
            <a:ext cx="2168598" cy="537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33230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770" y="1917065"/>
            <a:ext cx="644334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91770" y="2618740"/>
            <a:ext cx="644334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38125" y="3429000"/>
            <a:ext cx="644334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238125" y="4365625"/>
            <a:ext cx="644334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38125" y="5085715"/>
            <a:ext cx="644334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238125" y="6021705"/>
            <a:ext cx="644334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779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770" y="1917065"/>
            <a:ext cx="492633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18770" y="2781300"/>
            <a:ext cx="607568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91770" y="3717290"/>
            <a:ext cx="607568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91770" y="4509135"/>
            <a:ext cx="607568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63525" y="5373370"/>
            <a:ext cx="7856220" cy="1437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3420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6551" y="2878258"/>
            <a:ext cx="300278" cy="342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83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515" y="2925445"/>
            <a:ext cx="3088640" cy="363347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764540"/>
            <a:ext cx="10834370" cy="43922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4200" y="4293235"/>
            <a:ext cx="2049145" cy="241046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87996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135" y="1772920"/>
            <a:ext cx="5808980" cy="1403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6024245" y="1052830"/>
            <a:ext cx="5615305" cy="429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46990" y="3357245"/>
            <a:ext cx="5474335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46990" y="4110355"/>
            <a:ext cx="5474335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191135" y="4863465"/>
            <a:ext cx="5474335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white">
          <a:xfrm>
            <a:off x="335280" y="5733415"/>
            <a:ext cx="5523230" cy="90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5" grpId="0" bldLvl="0" animBg="1"/>
      <p:bldP spid="56" grpId="0" bldLvl="0" animBg="1"/>
      <p:bldP spid="57" grpId="0" bldLvl="0" animBg="1"/>
      <p:bldP spid="58" grpId="0" bldLvl="0" animBg="1"/>
      <p:bldP spid="5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837135"/>
            <a:ext cx="9137954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83" r="2887" b="26386"/>
          <a:stretch>
            <a:fillRect/>
          </a:stretch>
        </p:blipFill>
        <p:spPr>
          <a:xfrm>
            <a:off x="8184515" y="1772920"/>
            <a:ext cx="3888695" cy="4319905"/>
          </a:xfrm>
          <a:prstGeom prst="rect">
            <a:avLst/>
          </a:prstGeom>
        </p:spPr>
      </p:pic>
      <p:sp useBgFill="1">
        <p:nvSpPr>
          <p:cNvPr id="45" name="矩形 44"/>
          <p:cNvSpPr/>
          <p:nvPr/>
        </p:nvSpPr>
        <p:spPr bwMode="white">
          <a:xfrm>
            <a:off x="191770" y="1557020"/>
            <a:ext cx="5630545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7789545" y="1772920"/>
            <a:ext cx="4098290" cy="431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19380" y="2256790"/>
            <a:ext cx="7877175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47625" y="2997200"/>
            <a:ext cx="782447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172085" y="3645535"/>
            <a:ext cx="782447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191770" y="4365625"/>
            <a:ext cx="782447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263525" y="5085715"/>
            <a:ext cx="782447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263525" y="5877560"/>
            <a:ext cx="782447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6391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47850" y="5459095"/>
            <a:ext cx="2113915" cy="1090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5161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210" y="3717290"/>
            <a:ext cx="2872740" cy="295656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017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3789045"/>
            <a:ext cx="2872740" cy="295656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981280"/>
            <a:ext cx="11340000" cy="5058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845310"/>
            <a:ext cx="2620010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927985" y="1845310"/>
            <a:ext cx="3877310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91770" y="2708910"/>
            <a:ext cx="2620010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883535" y="2708910"/>
            <a:ext cx="3494405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91770" y="3572510"/>
            <a:ext cx="3601085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719830" y="3572510"/>
            <a:ext cx="3601085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91770" y="4436110"/>
            <a:ext cx="4612005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4803775" y="4509135"/>
            <a:ext cx="4612005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0" y="5244465"/>
            <a:ext cx="4612005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5441"/>
          </a:xfrm>
          <a:prstGeom prst="rect">
            <a:avLst/>
          </a:prstGeom>
        </p:spPr>
      </p:pic>
      <p:pic>
        <p:nvPicPr>
          <p:cNvPr id="2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36"/>
          <a:stretch>
            <a:fillRect/>
          </a:stretch>
        </p:blipFill>
        <p:spPr>
          <a:xfrm>
            <a:off x="7464470" y="981075"/>
            <a:ext cx="4282395" cy="5058410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263525" y="1845310"/>
            <a:ext cx="6303645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35915" y="2708910"/>
            <a:ext cx="4375785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711700" y="2781300"/>
            <a:ext cx="2620010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525" y="3645535"/>
            <a:ext cx="2510155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855595" y="3645535"/>
            <a:ext cx="386715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35915" y="4293235"/>
            <a:ext cx="386715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63525" y="5373370"/>
            <a:ext cx="7493635" cy="112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62558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407670" y="2348865"/>
            <a:ext cx="8548370" cy="1291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02941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2024-09-28T11:16:10Z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