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5" r:id="rId5"/>
    <p:sldId id="354" r:id="rId6"/>
    <p:sldId id="353" r:id="rId7"/>
    <p:sldId id="388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89" r:id="rId25"/>
    <p:sldId id="336" r:id="rId26"/>
    <p:sldId id="335" r:id="rId27"/>
    <p:sldId id="333" r:id="rId28"/>
    <p:sldId id="332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276475"/>
            <a:ext cx="1052512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14743"/>
            <a:ext cx="514156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080" y="2434590"/>
            <a:ext cx="14706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3047" y="3549973"/>
            <a:ext cx="1313954" cy="4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0125" y="3549973"/>
            <a:ext cx="895012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0725" y="4364990"/>
            <a:ext cx="14897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43828" y="5408767"/>
            <a:ext cx="323727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0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348865"/>
            <a:ext cx="2781300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9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270" y="3451860"/>
            <a:ext cx="2467610" cy="3202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500"/>
            <a:ext cx="106881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1844675"/>
            <a:ext cx="645096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996565"/>
            <a:ext cx="645096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373880"/>
            <a:ext cx="64649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300980"/>
            <a:ext cx="7300595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866900"/>
            <a:ext cx="913130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8300" y="4149090"/>
            <a:ext cx="14338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6905" y="2985770"/>
            <a:ext cx="12865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325" y="5093970"/>
            <a:ext cx="5918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187266"/>
            <a:ext cx="428463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692632"/>
            <a:ext cx="428463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140391"/>
            <a:ext cx="42846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2172071"/>
            <a:ext cx="209471" cy="38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14"/>
          <a:stretch>
            <a:fillRect/>
          </a:stretch>
        </p:blipFill>
        <p:spPr>
          <a:xfrm>
            <a:off x="360045" y="89979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3064099"/>
            <a:ext cx="514156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3988846"/>
            <a:ext cx="1313954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87" b="4090"/>
          <a:stretch>
            <a:fillRect/>
          </a:stretch>
        </p:blipFill>
        <p:spPr>
          <a:xfrm>
            <a:off x="6528435" y="3644900"/>
            <a:ext cx="3743960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66"/>
          <a:stretch>
            <a:fillRect/>
          </a:stretch>
        </p:blipFill>
        <p:spPr>
          <a:xfrm>
            <a:off x="119380" y="1206295"/>
            <a:ext cx="11339830" cy="17616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03340" y="1057275"/>
            <a:ext cx="141605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2204720"/>
            <a:ext cx="140652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87" b="4090"/>
          <a:stretch>
            <a:fillRect/>
          </a:stretch>
        </p:blipFill>
        <p:spPr>
          <a:xfrm>
            <a:off x="4079875" y="3222625"/>
            <a:ext cx="3743960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980440"/>
            <a:ext cx="13017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660" y="2132965"/>
            <a:ext cx="14820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24810"/>
            <a:ext cx="38004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9751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5373370"/>
            <a:ext cx="1049147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5" y="900000"/>
            <a:ext cx="11340000" cy="1773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94"/>
          <a:stretch>
            <a:fillRect/>
          </a:stretch>
        </p:blipFill>
        <p:spPr>
          <a:xfrm>
            <a:off x="767715" y="2853055"/>
            <a:ext cx="11339830" cy="2592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87"/>
          <a:stretch>
            <a:fillRect/>
          </a:stretch>
        </p:blipFill>
        <p:spPr>
          <a:xfrm>
            <a:off x="263525" y="764335"/>
            <a:ext cx="11339830" cy="1962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780870"/>
            <a:ext cx="11340000" cy="3663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996565"/>
            <a:ext cx="1109535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" y="4653280"/>
            <a:ext cx="1086485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770" y="5589270"/>
            <a:ext cx="1086485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700530"/>
            <a:ext cx="1049147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2564765"/>
            <a:ext cx="10452735" cy="19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329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223794"/>
            <a:ext cx="371334" cy="40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2635325"/>
            <a:ext cx="342770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8" t="25762" r="328" b="16554"/>
          <a:stretch>
            <a:fillRect/>
          </a:stretch>
        </p:blipFill>
        <p:spPr>
          <a:xfrm>
            <a:off x="8328660" y="3500755"/>
            <a:ext cx="3050540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06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8953" y="6057252"/>
            <a:ext cx="1947864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397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30" y="1038860"/>
            <a:ext cx="56261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899795"/>
            <a:ext cx="9975850" cy="418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8797" y="4378885"/>
            <a:ext cx="234522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8004" y="4378885"/>
            <a:ext cx="234522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6700" y="4378885"/>
            <a:ext cx="644938" cy="30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5811" y="4378885"/>
            <a:ext cx="242898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3997" y="4378885"/>
            <a:ext cx="653313" cy="30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2599" y="4378885"/>
            <a:ext cx="234522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1805" y="4378885"/>
            <a:ext cx="242899" cy="2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3"/>
          <a:stretch>
            <a:fillRect/>
          </a:stretch>
        </p:blipFill>
        <p:spPr>
          <a:xfrm>
            <a:off x="479425" y="980235"/>
            <a:ext cx="9975850" cy="1611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369185"/>
            <a:ext cx="4887595" cy="418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467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85010" y="1700530"/>
            <a:ext cx="6356350" cy="501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796941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183441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64</cp:revision>
  <dcterms:created xsi:type="dcterms:W3CDTF">2015-09-16T06:44:00Z</dcterms:created>
  <dcterms:modified xsi:type="dcterms:W3CDTF">2024-09-28T04:36:58Z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