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24" r:id="rId3"/>
    <p:sldId id="397" r:id="rId4"/>
    <p:sldId id="394" r:id="rId5"/>
    <p:sldId id="393" r:id="rId6"/>
    <p:sldId id="392" r:id="rId7"/>
    <p:sldId id="391" r:id="rId8"/>
    <p:sldId id="390" r:id="rId9"/>
    <p:sldId id="388" r:id="rId10"/>
    <p:sldId id="387" r:id="rId11"/>
    <p:sldId id="385" r:id="rId12"/>
    <p:sldId id="384" r:id="rId13"/>
    <p:sldId id="383" r:id="rId14"/>
    <p:sldId id="381" r:id="rId15"/>
    <p:sldId id="380" r:id="rId16"/>
    <p:sldId id="379" r:id="rId17"/>
    <p:sldId id="377" r:id="rId18"/>
    <p:sldId id="376" r:id="rId19"/>
    <p:sldId id="374" r:id="rId20"/>
    <p:sldId id="373" r:id="rId21"/>
    <p:sldId id="372" r:id="rId22"/>
    <p:sldId id="371" r:id="rId23"/>
    <p:sldId id="370" r:id="rId24"/>
    <p:sldId id="470" r:id="rId25"/>
    <p:sldId id="369" r:id="rId26"/>
    <p:sldId id="471" r:id="rId27"/>
    <p:sldId id="367" r:id="rId28"/>
    <p:sldId id="366" r:id="rId29"/>
    <p:sldId id="365" r:id="rId30"/>
    <p:sldId id="364" r:id="rId31"/>
    <p:sldId id="363" r:id="rId32"/>
    <p:sldId id="362" r:id="rId33"/>
    <p:sldId id="361" r:id="rId34"/>
    <p:sldId id="360" r:id="rId35"/>
    <p:sldId id="359" r:id="rId36"/>
    <p:sldId id="358" r:id="rId37"/>
    <p:sldId id="357" r:id="rId38"/>
    <p:sldId id="356" r:id="rId39"/>
    <p:sldId id="355" r:id="rId40"/>
    <p:sldId id="354" r:id="rId41"/>
    <p:sldId id="353" r:id="rId42"/>
    <p:sldId id="352" r:id="rId43"/>
    <p:sldId id="351" r:id="rId44"/>
    <p:sldId id="350" r:id="rId45"/>
    <p:sldId id="349" r:id="rId46"/>
    <p:sldId id="346" r:id="rId47"/>
    <p:sldId id="344" r:id="rId48"/>
    <p:sldId id="343" r:id="rId49"/>
    <p:sldId id="472" r:id="rId50"/>
    <p:sldId id="342" r:id="rId51"/>
    <p:sldId id="339" r:id="rId52"/>
    <p:sldId id="338" r:id="rId53"/>
    <p:sldId id="337" r:id="rId54"/>
    <p:sldId id="335" r:id="rId55"/>
    <p:sldId id="334" r:id="rId56"/>
    <p:sldId id="333" r:id="rId57"/>
    <p:sldId id="331" r:id="rId58"/>
    <p:sldId id="330" r:id="rId59"/>
    <p:sldId id="329" r:id="rId60"/>
    <p:sldId id="328" r:id="rId61"/>
    <p:sldId id="327" r:id="rId62"/>
    <p:sldId id="326" r:id="rId63"/>
    <p:sldId id="325" r:id="rId64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7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gs" Target="tags/tag1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handoutMaster" Target="handoutMasters/handoutMaster1.xml"/><Relationship Id="rId65" Type="http://schemas.openxmlformats.org/officeDocument/2006/relationships/notesMaster" Target="notesMasters/notesMaster1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r="10046" b="74461"/>
          <a:stretch>
            <a:fillRect/>
          </a:stretch>
        </p:blipFill>
        <p:spPr>
          <a:xfrm>
            <a:off x="1379538" y="2884488"/>
            <a:ext cx="9432925" cy="1089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9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6380" y="3335020"/>
            <a:ext cx="77851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7" r="41578"/>
          <a:stretch>
            <a:fillRect/>
          </a:stretch>
        </p:blipFill>
        <p:spPr>
          <a:xfrm>
            <a:off x="9408795" y="4036695"/>
            <a:ext cx="2609215" cy="264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6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2645136"/>
            <a:ext cx="542720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4005580"/>
            <a:ext cx="930910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1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1586" y="2204798"/>
            <a:ext cx="914055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654" y="3776270"/>
            <a:ext cx="618891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124"/>
          <a:stretch>
            <a:fillRect/>
          </a:stretch>
        </p:blipFill>
        <p:spPr>
          <a:xfrm>
            <a:off x="10488930" y="3573145"/>
            <a:ext cx="1581785" cy="314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8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1939" y="3140962"/>
            <a:ext cx="599848" cy="2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6" t="22114" r="53646"/>
          <a:stretch>
            <a:fillRect/>
          </a:stretch>
        </p:blipFill>
        <p:spPr>
          <a:xfrm>
            <a:off x="4512310" y="2853055"/>
            <a:ext cx="2952750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0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3447264"/>
            <a:ext cx="685541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r="15125" b="5497"/>
          <a:stretch>
            <a:fillRect/>
          </a:stretch>
        </p:blipFill>
        <p:spPr>
          <a:xfrm>
            <a:off x="4439920" y="3933190"/>
            <a:ext cx="3043555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" y="899795"/>
            <a:ext cx="10028555" cy="5052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205" y="5301615"/>
            <a:ext cx="130111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30"/>
          <a:stretch>
            <a:fillRect/>
          </a:stretch>
        </p:blipFill>
        <p:spPr>
          <a:xfrm>
            <a:off x="9840595" y="2997200"/>
            <a:ext cx="2304415" cy="203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1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806" y="3007007"/>
            <a:ext cx="847405" cy="41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34814"/>
          <a:stretch>
            <a:fillRect/>
          </a:stretch>
        </p:blipFill>
        <p:spPr>
          <a:xfrm>
            <a:off x="3719830" y="3521710"/>
            <a:ext cx="3816350" cy="306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4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170" y="2925445"/>
            <a:ext cx="7818120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4149090"/>
            <a:ext cx="772160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5013325"/>
            <a:ext cx="772160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078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86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886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688670"/>
            <a:ext cx="11340000" cy="4135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3840" y="1983740"/>
            <a:ext cx="74549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4010" y="4594225"/>
            <a:ext cx="58420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72920"/>
            <a:ext cx="51822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493010"/>
            <a:ext cx="76962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213100"/>
            <a:ext cx="76962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625" y="4005580"/>
            <a:ext cx="76962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8684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770" y="1772920"/>
            <a:ext cx="5904230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2853055"/>
            <a:ext cx="8984615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3933190"/>
            <a:ext cx="8984615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5013325"/>
            <a:ext cx="9383395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54"/>
          <a:stretch>
            <a:fillRect/>
          </a:stretch>
        </p:blipFill>
        <p:spPr>
          <a:xfrm>
            <a:off x="335915" y="692785"/>
            <a:ext cx="11339830" cy="37443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895" y="4293235"/>
            <a:ext cx="7816850" cy="24561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02"/>
          <a:stretch>
            <a:fillRect/>
          </a:stretch>
        </p:blipFill>
        <p:spPr>
          <a:xfrm>
            <a:off x="426085" y="908480"/>
            <a:ext cx="11339830" cy="21471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895" y="3285490"/>
            <a:ext cx="7816850" cy="24561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48"/>
          <a:stretch>
            <a:fillRect/>
          </a:stretch>
        </p:blipFill>
        <p:spPr>
          <a:xfrm>
            <a:off x="360045" y="899795"/>
            <a:ext cx="11339830" cy="1665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565605"/>
            <a:ext cx="11340000" cy="324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2708910"/>
            <a:ext cx="9979660" cy="313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2"/>
          <a:stretch>
            <a:fillRect/>
          </a:stretch>
        </p:blipFill>
        <p:spPr>
          <a:xfrm>
            <a:off x="695960" y="692785"/>
            <a:ext cx="11054080" cy="342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045" y="4118610"/>
            <a:ext cx="7894320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41992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628775"/>
            <a:ext cx="1072896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2277110"/>
            <a:ext cx="1072896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" y="2997200"/>
            <a:ext cx="10904855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7645" y="4293235"/>
            <a:ext cx="1072896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0782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3645535"/>
            <a:ext cx="10810240" cy="136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071745"/>
            <a:ext cx="1058164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0045" y="5803900"/>
            <a:ext cx="1052893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3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59335"/>
            <a:ext cx="11340000" cy="43697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2400" y="4221480"/>
            <a:ext cx="2700655" cy="2540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89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557020"/>
            <a:ext cx="694753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205355"/>
            <a:ext cx="76758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3089910"/>
            <a:ext cx="763587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3645535"/>
            <a:ext cx="763587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4365625"/>
            <a:ext cx="763587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625" y="5013325"/>
            <a:ext cx="763587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625" y="5717540"/>
            <a:ext cx="763587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7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930" y="1924050"/>
            <a:ext cx="62103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92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628775"/>
            <a:ext cx="1058164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915" y="2300605"/>
            <a:ext cx="1058164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915" y="2997200"/>
            <a:ext cx="1058164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693795"/>
            <a:ext cx="1058164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73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628775"/>
            <a:ext cx="104457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2421255"/>
            <a:ext cx="104457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" y="2997200"/>
            <a:ext cx="104457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770" y="3717290"/>
            <a:ext cx="104457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625" y="4437380"/>
            <a:ext cx="104457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8947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9380" y="1772920"/>
            <a:ext cx="104457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2565400"/>
            <a:ext cx="104457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3116580"/>
            <a:ext cx="1044575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3" grpId="0" bldLvl="0" animBg="1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345"/>
            <a:ext cx="11340000" cy="37302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 t="1414" b="49611"/>
          <a:stretch>
            <a:fillRect/>
          </a:stretch>
        </p:blipFill>
        <p:spPr>
          <a:xfrm>
            <a:off x="4152265" y="4342765"/>
            <a:ext cx="4942840" cy="241490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6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 t="1414" b="49611"/>
          <a:stretch>
            <a:fillRect/>
          </a:stretch>
        </p:blipFill>
        <p:spPr>
          <a:xfrm>
            <a:off x="5232400" y="3861435"/>
            <a:ext cx="4942840" cy="241490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3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532255"/>
            <a:ext cx="50901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277110"/>
            <a:ext cx="5716905" cy="16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933190"/>
            <a:ext cx="50901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653280"/>
            <a:ext cx="935926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5306060"/>
            <a:ext cx="935926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6093460"/>
            <a:ext cx="935926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44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1628775"/>
            <a:ext cx="107981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421255"/>
            <a:ext cx="1106932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645535"/>
            <a:ext cx="1106932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0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78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770" y="1557020"/>
            <a:ext cx="42494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277110"/>
            <a:ext cx="5476240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3357245"/>
            <a:ext cx="185864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36140" y="3350260"/>
            <a:ext cx="609028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4437380"/>
            <a:ext cx="609028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315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2061210"/>
            <a:ext cx="942022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068955"/>
            <a:ext cx="947039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3789045"/>
            <a:ext cx="947039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1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57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3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1976220"/>
            <a:ext cx="314206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07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925445"/>
            <a:ext cx="413385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078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631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110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997200"/>
            <a:ext cx="778700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9416"/>
          <a:stretch>
            <a:fillRect/>
          </a:stretch>
        </p:blipFill>
        <p:spPr>
          <a:xfrm>
            <a:off x="8328660" y="1701165"/>
            <a:ext cx="3744595" cy="33528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770" y="4005580"/>
            <a:ext cx="778700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797425"/>
            <a:ext cx="778700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5517515"/>
            <a:ext cx="778700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915" y="6323330"/>
            <a:ext cx="77870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345"/>
            <a:ext cx="11340000" cy="724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25" b="3117"/>
          <a:stretch>
            <a:fillRect/>
          </a:stretch>
        </p:blipFill>
        <p:spPr>
          <a:xfrm>
            <a:off x="335915" y="1196975"/>
            <a:ext cx="11376705" cy="54728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1269365"/>
            <a:ext cx="625983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15" y="2133600"/>
            <a:ext cx="625983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505" y="2853690"/>
            <a:ext cx="6993255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915" y="3776980"/>
            <a:ext cx="679894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4581525"/>
            <a:ext cx="679894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5301615"/>
            <a:ext cx="679894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6123940"/>
            <a:ext cx="957199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281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975" y="2562225"/>
            <a:ext cx="6939280" cy="401193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81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4"/>
          <a:stretch>
            <a:fillRect/>
          </a:stretch>
        </p:blipFill>
        <p:spPr>
          <a:xfrm>
            <a:off x="4079875" y="2637155"/>
            <a:ext cx="6497320" cy="42106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2708910"/>
            <a:ext cx="6939280" cy="4011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20"/>
          <a:stretch>
            <a:fillRect/>
          </a:stretch>
        </p:blipFill>
        <p:spPr>
          <a:xfrm>
            <a:off x="360045" y="899795"/>
            <a:ext cx="11339830" cy="2601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3357245"/>
            <a:ext cx="5853430" cy="338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68"/>
          <a:stretch>
            <a:fillRect/>
          </a:stretch>
        </p:blipFill>
        <p:spPr>
          <a:xfrm>
            <a:off x="335915" y="837135"/>
            <a:ext cx="11339830" cy="29112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3068955"/>
            <a:ext cx="5853430" cy="338391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20" y="641350"/>
            <a:ext cx="10946130" cy="1378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20" y="2060575"/>
            <a:ext cx="10946130" cy="57594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2493010"/>
            <a:ext cx="10946130" cy="42799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915" y="1629410"/>
            <a:ext cx="380746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915" y="2132965"/>
            <a:ext cx="380746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781300"/>
            <a:ext cx="380746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750" y="3429000"/>
            <a:ext cx="729742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915" y="4149090"/>
            <a:ext cx="729742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4869180"/>
            <a:ext cx="729742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915" y="5517515"/>
            <a:ext cx="729742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6309360"/>
            <a:ext cx="729742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4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072708"/>
            <a:ext cx="285643" cy="30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0000"/>
            <a:ext cx="11340000" cy="41992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01165"/>
            <a:ext cx="43668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915" y="2493010"/>
            <a:ext cx="43668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3285490"/>
            <a:ext cx="43668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4005580"/>
            <a:ext cx="7227570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868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380" y="1988820"/>
            <a:ext cx="565785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5445"/>
            <a:ext cx="565785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3933190"/>
            <a:ext cx="5674360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77520"/>
            <a:ext cx="10843895" cy="3526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50" y="1341120"/>
            <a:ext cx="605726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1989455"/>
            <a:ext cx="99999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3902710"/>
            <a:ext cx="10843895" cy="295529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9380" y="2637790"/>
            <a:ext cx="99999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3429000"/>
            <a:ext cx="99999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031615"/>
            <a:ext cx="99999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625" y="4725670"/>
            <a:ext cx="9999980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625" y="6237605"/>
            <a:ext cx="99999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47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213100"/>
            <a:ext cx="10330180" cy="309181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60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3213100"/>
            <a:ext cx="10330180" cy="3091815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36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903855"/>
            <a:ext cx="10330180" cy="309181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3035"/>
            <a:ext cx="11340000" cy="5179736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91770" y="1701165"/>
            <a:ext cx="568579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2421255"/>
            <a:ext cx="568579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3285490"/>
            <a:ext cx="569658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4365625"/>
            <a:ext cx="569658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80975" y="5373370"/>
            <a:ext cx="569658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6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6" t="-274" r="42328" b="274"/>
          <a:stretch>
            <a:fillRect/>
          </a:stretch>
        </p:blipFill>
        <p:spPr>
          <a:xfrm>
            <a:off x="7536225" y="1917065"/>
            <a:ext cx="3347040" cy="32397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628775"/>
            <a:ext cx="569722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670" y="2421255"/>
            <a:ext cx="56972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3213100"/>
            <a:ext cx="56972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4004945"/>
            <a:ext cx="56972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4797425"/>
            <a:ext cx="56972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236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908685"/>
            <a:ext cx="565785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1840230"/>
            <a:ext cx="565785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565400"/>
            <a:ext cx="565785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890" y="3357245"/>
            <a:ext cx="580263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149090"/>
            <a:ext cx="565785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4874260"/>
            <a:ext cx="565785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0" y="5732780"/>
            <a:ext cx="565785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10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908685"/>
            <a:ext cx="62820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1628775"/>
            <a:ext cx="62820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379980"/>
            <a:ext cx="62820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068955"/>
            <a:ext cx="62820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3933190"/>
            <a:ext cx="62820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8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966696"/>
            <a:ext cx="342770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28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r="11950"/>
          <a:stretch>
            <a:fillRect/>
          </a:stretch>
        </p:blipFill>
        <p:spPr>
          <a:xfrm>
            <a:off x="7968615" y="1809115"/>
            <a:ext cx="3384505" cy="32397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7625" y="1809750"/>
            <a:ext cx="722312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" y="2565400"/>
            <a:ext cx="722312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625" y="3321050"/>
            <a:ext cx="722312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3952875"/>
            <a:ext cx="722312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4797425"/>
            <a:ext cx="722312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89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628775"/>
            <a:ext cx="567372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2421255"/>
            <a:ext cx="567372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141345"/>
            <a:ext cx="567372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770" y="3933190"/>
            <a:ext cx="567372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4761230"/>
            <a:ext cx="567372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3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701165"/>
            <a:ext cx="58350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2506980"/>
            <a:ext cx="585724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7155" y="3689350"/>
            <a:ext cx="585724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5013325"/>
            <a:ext cx="585724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6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920849"/>
            <a:ext cx="314206" cy="2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6"/>
          <a:stretch>
            <a:fillRect/>
          </a:stretch>
        </p:blipFill>
        <p:spPr>
          <a:xfrm>
            <a:off x="4655820" y="3068955"/>
            <a:ext cx="2574290" cy="351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4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2644762"/>
            <a:ext cx="295164" cy="30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5" t="5359" r="37132"/>
          <a:stretch>
            <a:fillRect/>
          </a:stretch>
        </p:blipFill>
        <p:spPr>
          <a:xfrm>
            <a:off x="4799965" y="3645535"/>
            <a:ext cx="2720975" cy="313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4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1950" y="3022600"/>
            <a:ext cx="54737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36"/>
          <a:stretch>
            <a:fillRect/>
          </a:stretch>
        </p:blipFill>
        <p:spPr>
          <a:xfrm>
            <a:off x="9768840" y="3573145"/>
            <a:ext cx="2419985" cy="306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64</cp:revision>
  <dcterms:created xsi:type="dcterms:W3CDTF">2015-09-16T06:44:00Z</dcterms:created>
  <dcterms:modified xsi:type="dcterms:W3CDTF">2024-09-28T04:04:18Z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