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9220" y="3009900"/>
            <a:ext cx="43529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660" y="3216275"/>
            <a:ext cx="8102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380" y="5802630"/>
            <a:ext cx="6705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00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85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224588"/>
            <a:ext cx="128539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356610"/>
            <a:ext cx="35623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46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4149090"/>
            <a:ext cx="2228850" cy="2669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3860800"/>
            <a:ext cx="2228850" cy="26695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980440"/>
            <a:ext cx="10970260" cy="5297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95" y="3140710"/>
            <a:ext cx="2084070" cy="24961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8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886585"/>
            <a:ext cx="75374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220" y="2780665"/>
            <a:ext cx="75374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220" y="3716655"/>
            <a:ext cx="7547610" cy="167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1435" y="3356610"/>
            <a:ext cx="1021461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9912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18758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886585"/>
            <a:ext cx="1013460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3213100"/>
            <a:ext cx="1012761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4073525"/>
            <a:ext cx="1012761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4933950"/>
            <a:ext cx="11264265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5464588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813" y="5464588"/>
            <a:ext cx="78075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8300" y="3140710"/>
            <a:ext cx="369760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5114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0" y="4596765"/>
            <a:ext cx="2089785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00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845" y="2019300"/>
            <a:ext cx="2733675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365" y="4349750"/>
            <a:ext cx="2329815" cy="24028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51701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6520"/>
            <a:ext cx="6953885" cy="25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5229225"/>
            <a:ext cx="111017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6430"/>
            <a:ext cx="82016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80665"/>
            <a:ext cx="851281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436745"/>
            <a:ext cx="82016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300980"/>
            <a:ext cx="82016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1700530"/>
            <a:ext cx="11031855" cy="15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3500755"/>
            <a:ext cx="82016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232275"/>
            <a:ext cx="1106043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2715" y="5085080"/>
            <a:ext cx="11397615" cy="173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8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060575"/>
            <a:ext cx="11508105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185" y="4699635"/>
            <a:ext cx="7912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10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22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7611" y="6115045"/>
            <a:ext cx="1527817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900000"/>
            <a:ext cx="11340000" cy="233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636725"/>
            <a:ext cx="11340000" cy="20901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23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908685"/>
            <a:ext cx="6643370" cy="3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436745"/>
            <a:ext cx="99142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5156835"/>
            <a:ext cx="99142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6092825"/>
            <a:ext cx="99142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104380" y="981075"/>
            <a:ext cx="3928745" cy="270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590" y="1981200"/>
            <a:ext cx="700532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0665"/>
            <a:ext cx="700532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716655"/>
            <a:ext cx="105664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