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6" r:id="rId3"/>
    <p:sldId id="325" r:id="rId4"/>
    <p:sldId id="324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3200400"/>
            <a:ext cx="813435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2035175"/>
            <a:ext cx="10998200" cy="278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875"/>
            <a:ext cx="11029950" cy="506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621030"/>
            <a:ext cx="2692400" cy="67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41502" y="1450106"/>
            <a:ext cx="3268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57284" y="2447633"/>
            <a:ext cx="3268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46448" y="4498106"/>
            <a:ext cx="3268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268730"/>
            <a:ext cx="10953750" cy="547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6411" y="1754907"/>
            <a:ext cx="1952461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7102" y="2761669"/>
            <a:ext cx="20910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0739" y="5458687"/>
            <a:ext cx="7060170" cy="129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2025-10-30T07:58:29Z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