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5" y="2819400"/>
            <a:ext cx="517525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68730"/>
            <a:ext cx="10934700" cy="483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3389" y="4830617"/>
            <a:ext cx="3572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675" y="1368425"/>
            <a:ext cx="1104265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4916" y="1357744"/>
            <a:ext cx="3572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2625" y="2863271"/>
            <a:ext cx="3572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85571" y="4932216"/>
            <a:ext cx="680538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885950"/>
            <a:ext cx="109664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5752" y="2983345"/>
            <a:ext cx="4929265" cy="1293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2025-10-30T08:50:48Z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