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2247900"/>
            <a:ext cx="69342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4101218"/>
            <a:ext cx="875969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/>
          <a:stretch>
            <a:fillRect/>
          </a:stretch>
        </p:blipFill>
        <p:spPr>
          <a:xfrm>
            <a:off x="5577840" y="3740785"/>
            <a:ext cx="556006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9045"/>
            <a:ext cx="4358640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7135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845310"/>
            <a:ext cx="537845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637155"/>
            <a:ext cx="605726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035" y="4509135"/>
            <a:ext cx="537845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035" y="5301615"/>
            <a:ext cx="7684770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2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9960" y="3141345"/>
            <a:ext cx="17811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4089400"/>
            <a:ext cx="26987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215142"/>
            <a:ext cx="342770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645535"/>
            <a:ext cx="291846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0255" y="3818255"/>
            <a:ext cx="113030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3933190"/>
            <a:ext cx="3907790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0" y="52154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9564" y="3737565"/>
            <a:ext cx="637934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5207" r="13227"/>
          <a:stretch>
            <a:fillRect/>
          </a:stretch>
        </p:blipFill>
        <p:spPr>
          <a:xfrm>
            <a:off x="9192260" y="3737610"/>
            <a:ext cx="2777490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285490"/>
            <a:ext cx="2453640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845310"/>
            <a:ext cx="38150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5445"/>
            <a:ext cx="627189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221480"/>
            <a:ext cx="38150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5190490"/>
            <a:ext cx="38150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75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9685" y="4530090"/>
            <a:ext cx="6413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9647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1988820"/>
            <a:ext cx="38150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2781300"/>
            <a:ext cx="38150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789045"/>
            <a:ext cx="949325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653280"/>
            <a:ext cx="949325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133170"/>
            <a:ext cx="11340000" cy="3946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765175"/>
            <a:ext cx="201231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2708910"/>
            <a:ext cx="2818130" cy="40328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99185"/>
            <a:ext cx="10748010" cy="4294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960" y="1341120"/>
            <a:ext cx="2188845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908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r="48785"/>
          <a:stretch>
            <a:fillRect/>
          </a:stretch>
        </p:blipFill>
        <p:spPr>
          <a:xfrm>
            <a:off x="8688070" y="1988820"/>
            <a:ext cx="3312115" cy="445833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63525" y="1701165"/>
            <a:ext cx="49917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2493010"/>
            <a:ext cx="83439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3357245"/>
            <a:ext cx="83439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60045" y="4221480"/>
            <a:ext cx="21920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495550" y="4221480"/>
            <a:ext cx="599313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5157470"/>
            <a:ext cx="599313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6052820"/>
            <a:ext cx="87966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814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6" r="18305"/>
          <a:stretch>
            <a:fillRect/>
          </a:stretch>
        </p:blipFill>
        <p:spPr>
          <a:xfrm>
            <a:off x="8903970" y="1844675"/>
            <a:ext cx="3018155" cy="406273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35280" y="1701165"/>
            <a:ext cx="88188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2565400"/>
            <a:ext cx="88188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3285490"/>
            <a:ext cx="437007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489450" y="3285490"/>
            <a:ext cx="41522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4005580"/>
            <a:ext cx="248729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567305" y="3952240"/>
            <a:ext cx="60312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4797425"/>
            <a:ext cx="60312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280" y="5877560"/>
            <a:ext cx="235712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06675" y="5588635"/>
            <a:ext cx="625538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5310"/>
            <a:ext cx="11235690" cy="157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429000"/>
            <a:ext cx="1115060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869180"/>
            <a:ext cx="1115060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25981"/>
            <a:ext cx="342769" cy="3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673312"/>
            <a:ext cx="437984" cy="3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5013325"/>
            <a:ext cx="113728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845310"/>
            <a:ext cx="424243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8285" y="2852420"/>
            <a:ext cx="989330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8285" y="4437380"/>
            <a:ext cx="989330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514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91135" y="1845310"/>
            <a:ext cx="442277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2781300"/>
            <a:ext cx="8899525" cy="191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75" y="501855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4045" y="3700780"/>
            <a:ext cx="11118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8976360" y="4293235"/>
            <a:ext cx="2968625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2024-09-28T10:34:12Z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