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037" y="3148012"/>
            <a:ext cx="32099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66462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46999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631"/>
          <a:stretch/>
        </p:blipFill>
        <p:spPr>
          <a:xfrm>
            <a:off x="261937" y="1268761"/>
            <a:ext cx="11668125" cy="39604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43651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2816797"/>
            <a:ext cx="479107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82848"/>
          <a:stretch/>
        </p:blipFill>
        <p:spPr>
          <a:xfrm>
            <a:off x="261937" y="1700808"/>
            <a:ext cx="11668125" cy="834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17265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909" y="4005064"/>
            <a:ext cx="4271491" cy="27234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556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556792"/>
            <a:ext cx="9210675" cy="3960440"/>
            <a:chOff x="623392" y="1412776"/>
            <a:chExt cx="9210675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412776"/>
              <a:ext cx="921067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506191"/>
              <a:ext cx="7172325" cy="2867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346126"/>
            <a:ext cx="5679355" cy="33232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74579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980728"/>
            <a:ext cx="474345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653136"/>
            <a:ext cx="110490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76262" y="1384573"/>
            <a:ext cx="11039475" cy="5428803"/>
            <a:chOff x="576262" y="1340768"/>
            <a:chExt cx="11039475" cy="5428803"/>
          </a:xfrm>
        </p:grpSpPr>
        <p:grpSp>
          <p:nvGrpSpPr>
            <p:cNvPr id="5" name="组合 4"/>
            <p:cNvGrpSpPr/>
            <p:nvPr/>
          </p:nvGrpSpPr>
          <p:grpSpPr>
            <a:xfrm>
              <a:off x="581025" y="1340768"/>
              <a:ext cx="11029950" cy="2232248"/>
              <a:chOff x="581025" y="1340768"/>
              <a:chExt cx="11029950" cy="223224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81025" y="1340768"/>
                <a:ext cx="11029950" cy="666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1464" y="2132856"/>
                <a:ext cx="10258425" cy="628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1464" y="2972941"/>
                <a:ext cx="609600" cy="60007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576262" y="3789040"/>
              <a:ext cx="11039475" cy="1440160"/>
              <a:chOff x="576262" y="3573016"/>
              <a:chExt cx="11039475" cy="144016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6262" y="3573016"/>
                <a:ext cx="11039475" cy="6000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85192" y="4384526"/>
                <a:ext cx="3476625" cy="628650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4362" y="5333202"/>
              <a:ext cx="10963275" cy="67627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44040" y="6093296"/>
              <a:ext cx="4086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6310"/>
            <a:ext cx="11572875" cy="5353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4869160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86520" y="4869160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86520" y="5893288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990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144328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7432" y="365003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340768"/>
            <a:ext cx="11553825" cy="5242520"/>
            <a:chOff x="319087" y="1340768"/>
            <a:chExt cx="11553825" cy="5242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340768"/>
              <a:ext cx="11553825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07668"/>
              <a:ext cx="3143250" cy="1733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8707" y="4221088"/>
              <a:ext cx="5419725" cy="23622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707" y="4078213"/>
            <a:ext cx="5534025" cy="25050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365104"/>
            <a:ext cx="31683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648" y="4067121"/>
            <a:ext cx="7269063" cy="274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00894"/>
            <a:ext cx="10687050" cy="5124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362655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7433" y="576850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5114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2492896"/>
            <a:ext cx="134441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2755" y="3582660"/>
            <a:ext cx="134441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4272" y="573325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23987"/>
            <a:ext cx="10763250" cy="4010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3573016"/>
            <a:ext cx="2232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1584" y="4658104"/>
            <a:ext cx="17320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04937"/>
            <a:ext cx="10839450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1784" y="1415209"/>
            <a:ext cx="716704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6920" y="2500297"/>
            <a:ext cx="716704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3595657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12776"/>
            <a:ext cx="11096625" cy="2695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1600" y="142304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1840" y="2422792"/>
            <a:ext cx="18058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752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365104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22616" y="5373216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56792"/>
            <a:ext cx="10934700" cy="1752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25054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3576" y="25054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340768"/>
            <a:ext cx="10956156" cy="5393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99456" y="3188592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97664" y="3188592"/>
            <a:ext cx="25068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4155604"/>
            <a:ext cx="8640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5752" y="510658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9872" y="5085552"/>
            <a:ext cx="12824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2776"/>
            <a:ext cx="11668125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522162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188055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5434176"/>
            <a:ext cx="17281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