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30" r:id="rId7"/>
    <p:sldId id="329" r:id="rId8"/>
    <p:sldId id="328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3071812"/>
            <a:ext cx="46958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12776"/>
            <a:ext cx="11678157" cy="3654180"/>
            <a:chOff x="276225" y="1412776"/>
            <a:chExt cx="11678157" cy="36541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807" y="3371506"/>
              <a:ext cx="11077575" cy="16954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40325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700808"/>
            <a:ext cx="107346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819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53917" y="261252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3868" y="3575696"/>
            <a:ext cx="167574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464152" y="3575696"/>
            <a:ext cx="22322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816128" y="5469608"/>
            <a:ext cx="2592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556792"/>
            <a:ext cx="102298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3284984"/>
            <a:ext cx="27363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12776"/>
            <a:ext cx="10887075" cy="4343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1484784"/>
            <a:ext cx="2592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838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53127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628800"/>
            <a:ext cx="106870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66737" y="1340768"/>
            <a:ext cx="10137775" cy="5322250"/>
            <a:chOff x="566737" y="1340768"/>
            <a:chExt cx="11058525" cy="58056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362" y="1340768"/>
              <a:ext cx="1096327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737" y="4365104"/>
              <a:ext cx="11058525" cy="2781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276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973380"/>
            <a:ext cx="23042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1384" y="1412776"/>
            <a:ext cx="11029950" cy="3878932"/>
            <a:chOff x="581025" y="1412776"/>
            <a:chExt cx="11029950" cy="3878932"/>
          </a:xfrm>
        </p:grpSpPr>
        <p:grpSp>
          <p:nvGrpSpPr>
            <p:cNvPr id="4" name="组合 3"/>
            <p:cNvGrpSpPr/>
            <p:nvPr/>
          </p:nvGrpSpPr>
          <p:grpSpPr>
            <a:xfrm>
              <a:off x="581025" y="1412776"/>
              <a:ext cx="11029950" cy="1724025"/>
              <a:chOff x="581025" y="1412776"/>
              <a:chExt cx="11029950" cy="17240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81025" y="1412776"/>
                <a:ext cx="11029950" cy="1724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5525" y="2492896"/>
                <a:ext cx="1695450" cy="5048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501008"/>
              <a:ext cx="9315450" cy="179070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24928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045" y="3201491"/>
            <a:ext cx="3707163" cy="3611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53228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340768"/>
            <a:ext cx="8496944" cy="533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40768"/>
            <a:ext cx="11058525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5" y="3082992"/>
            <a:ext cx="5048250" cy="34004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47838" y="1340768"/>
            <a:ext cx="284816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40768"/>
            <a:ext cx="109918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0" y="3356992"/>
            <a:ext cx="2552700" cy="2971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1340768"/>
            <a:ext cx="25922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43672" y="2309253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772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08440" y="4329672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150" y="2348880"/>
            <a:ext cx="5981700" cy="3686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07768" y="138020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533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935760" y="1268760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90768" y="1268760"/>
            <a:ext cx="19376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8368" y="2204864"/>
            <a:ext cx="34518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0128" y="3192416"/>
            <a:ext cx="28818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4838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32849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14127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49216" y="541175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571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47728" y="2348880"/>
            <a:ext cx="28083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3302872"/>
            <a:ext cx="1224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03320" y="4266040"/>
            <a:ext cx="14444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2776"/>
            <a:ext cx="11068050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3284984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95425" y="32849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72477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39" y="2564904"/>
            <a:ext cx="3710351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71437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" y="3284984"/>
            <a:ext cx="105060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3948129"/>
            <a:ext cx="2817887" cy="27212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08622" y="4204348"/>
            <a:ext cx="297521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533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02406" y="1388392"/>
            <a:ext cx="179379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72710" y="4253512"/>
            <a:ext cx="357987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12776"/>
            <a:ext cx="10991850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43853" y="14219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6557" y="239726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2025-10-25T06:31:15Z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