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3043237"/>
            <a:ext cx="76390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3981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8112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0" y="1484784"/>
            <a:ext cx="41529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7" y="4653136"/>
            <a:ext cx="104489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43186"/>
            <a:ext cx="116109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103947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613881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66986"/>
            <a:ext cx="11658600" cy="5086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66124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457325"/>
            <a:ext cx="88011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2487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3530186"/>
            <a:ext cx="1368152" cy="65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5792" y="4603082"/>
            <a:ext cx="1368152" cy="654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6792"/>
            <a:ext cx="11058525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256490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41256" y="4698504"/>
            <a:ext cx="1067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1738312"/>
            <a:ext cx="61912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0120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3850" y="1412776"/>
            <a:ext cx="11544300" cy="4819650"/>
            <a:chOff x="323850" y="1412776"/>
            <a:chExt cx="11544300" cy="4819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12776"/>
              <a:ext cx="11544300" cy="4819650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>
              <a:off x="1991544" y="6232426"/>
              <a:ext cx="187220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60368" y="454569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554777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412" y="3275480"/>
            <a:ext cx="4067175" cy="2695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09506" y="1412392"/>
            <a:ext cx="120677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40768"/>
            <a:ext cx="104394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1268760"/>
            <a:ext cx="216024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3152775" cy="6667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07768" y="1396702"/>
            <a:ext cx="6284168" cy="5200650"/>
            <a:chOff x="3124200" y="1340768"/>
            <a:chExt cx="6284168" cy="52006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4200" y="1340768"/>
              <a:ext cx="5943600" cy="52006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8760296" y="3789040"/>
              <a:ext cx="648072" cy="9361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76262" y="1268760"/>
            <a:ext cx="9984234" cy="5489170"/>
            <a:chOff x="576262" y="1268760"/>
            <a:chExt cx="11064354" cy="6083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6262" y="1268760"/>
              <a:ext cx="1103947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0291" y="4437112"/>
              <a:ext cx="10220325" cy="2914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1269520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2196112"/>
            <a:ext cx="1008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80080" y="5963440"/>
            <a:ext cx="29798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3421028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3445412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556792"/>
            <a:ext cx="10086975" cy="2905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07854" y="1556792"/>
            <a:ext cx="594472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3662" y="2617496"/>
            <a:ext cx="1052892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3663" y="3629432"/>
            <a:ext cx="599241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5812" y="836712"/>
            <a:ext cx="10620375" cy="5570562"/>
            <a:chOff x="785812" y="836712"/>
            <a:chExt cx="10620375" cy="55705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812" y="3645024"/>
              <a:ext cx="1062037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51784" y="836712"/>
              <a:ext cx="4171950" cy="2695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340768"/>
            <a:ext cx="10687050" cy="5095875"/>
            <a:chOff x="1055440" y="1340768"/>
            <a:chExt cx="10687050" cy="5095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340768"/>
              <a:ext cx="636270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83968"/>
              <a:ext cx="10687050" cy="2352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6792"/>
            <a:ext cx="107156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3711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790700"/>
            <a:ext cx="9829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771650"/>
            <a:ext cx="98488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3695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6510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1485900"/>
            <a:ext cx="51625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6792"/>
            <a:ext cx="10458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2025-10-25T07:02:33Z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