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1478" b="53642"/>
          <a:stretch/>
        </p:blipFill>
        <p:spPr>
          <a:xfrm>
            <a:off x="1127448" y="1772816"/>
            <a:ext cx="7192491" cy="9361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9314" t="64188"/>
          <a:stretch/>
        </p:blipFill>
        <p:spPr>
          <a:xfrm>
            <a:off x="3503712" y="3717032"/>
            <a:ext cx="5320283" cy="723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3975"/>
            <a:ext cx="11630025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86916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57325"/>
            <a:ext cx="91059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2480704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196752"/>
            <a:ext cx="11677650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928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412776"/>
            <a:ext cx="11039475" cy="3825974"/>
            <a:chOff x="576262" y="1412776"/>
            <a:chExt cx="11039475" cy="38259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6262" y="1412776"/>
              <a:ext cx="1103947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3429000"/>
              <a:ext cx="11039475" cy="1809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2562"/>
            <a:ext cx="11668125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02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84201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2" y="4727476"/>
            <a:ext cx="10972800" cy="676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1490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66008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81171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2784"/>
            <a:ext cx="11582400" cy="556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2877320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63672" y="3974600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9432" y="5084072"/>
            <a:ext cx="1586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44472" y="5084072"/>
            <a:ext cx="24638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1137"/>
            <a:ext cx="11553825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64935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00200"/>
            <a:ext cx="10410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556792"/>
            <a:ext cx="100584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6976"/>
            <a:ext cx="1156335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9289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1556792"/>
            <a:ext cx="47720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16256" y="36694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2144" y="4864224"/>
            <a:ext cx="15144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652587"/>
            <a:ext cx="54673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43050"/>
            <a:ext cx="10858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1412776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412776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347662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81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2992" y="5712728"/>
            <a:ext cx="12947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6352" y="5712728"/>
            <a:ext cx="12947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717032"/>
            <a:ext cx="11572875" cy="1885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551864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2636912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0116" y="3704840"/>
            <a:ext cx="14761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59596" y="4765544"/>
            <a:ext cx="14761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60512"/>
            <a:ext cx="116109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4784"/>
            <a:ext cx="10972800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847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12776"/>
            <a:ext cx="11687175" cy="4944194"/>
            <a:chOff x="252412" y="1412776"/>
            <a:chExt cx="11687175" cy="49441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12776"/>
              <a:ext cx="11687175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509120"/>
              <a:ext cx="11010900" cy="1847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4574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5590808"/>
            <a:ext cx="5477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8" y="1412777"/>
            <a:ext cx="10118720" cy="5256584"/>
            <a:chOff x="338137" y="1412776"/>
            <a:chExt cx="11669912" cy="60624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12776"/>
              <a:ext cx="11515725" cy="4067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89240"/>
              <a:ext cx="11096625" cy="18859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22672" y="3224823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24880" y="4956087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2025-10-25T05:45:24Z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