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6050" y="3019425"/>
            <a:ext cx="6819900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388318"/>
            <a:ext cx="107727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261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340768"/>
            <a:ext cx="1107757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458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4572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5301208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5073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84784"/>
            <a:ext cx="1100137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17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90675" y="980728"/>
            <a:ext cx="9010650" cy="3943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812" y="5085184"/>
            <a:ext cx="10620375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5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84784"/>
            <a:ext cx="1166812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7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84784"/>
            <a:ext cx="10991850" cy="4029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207568" y="1521360"/>
            <a:ext cx="172819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56040" y="3538192"/>
            <a:ext cx="792088" cy="671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810632" y="4586704"/>
            <a:ext cx="1485168" cy="671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305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6937" y="1556792"/>
            <a:ext cx="785812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863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12776"/>
            <a:ext cx="116776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18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3" y="1340769"/>
            <a:ext cx="10200257" cy="54829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23592" y="2240296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49544" y="3154696"/>
            <a:ext cx="125456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22056" y="5995432"/>
            <a:ext cx="177840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147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28762"/>
            <a:ext cx="11620500" cy="3800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00200"/>
            <a:ext cx="116014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31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775" y="1484784"/>
            <a:ext cx="893445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594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95312" y="1453505"/>
            <a:ext cx="11001375" cy="4711799"/>
            <a:chOff x="595312" y="1340768"/>
            <a:chExt cx="11001375" cy="47117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5312" y="1340768"/>
              <a:ext cx="11001375" cy="1676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3077" y="3356992"/>
              <a:ext cx="10163175" cy="26955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23592" y="2427541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35144" y="4463605"/>
            <a:ext cx="123286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583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71761"/>
            <a:ext cx="11029950" cy="4981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87888" y="2492896"/>
            <a:ext cx="122413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47280" y="5565280"/>
            <a:ext cx="204446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92344" y="5577048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5344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12776"/>
            <a:ext cx="11020425" cy="4810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91544" y="4483592"/>
            <a:ext cx="12961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6323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2776"/>
            <a:ext cx="116967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95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65845"/>
            <a:ext cx="111061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613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84784"/>
            <a:ext cx="1110615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34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268760"/>
            <a:ext cx="11058525" cy="5200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6737" y="2996952"/>
            <a:ext cx="11058525" cy="3472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631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268760"/>
            <a:ext cx="11020425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8090" y="2060849"/>
            <a:ext cx="4564776" cy="3744416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15169" y="3107396"/>
            <a:ext cx="3076575" cy="2913892"/>
            <a:chOff x="517119" y="3212976"/>
            <a:chExt cx="3076575" cy="291389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5787" y="3212976"/>
              <a:ext cx="1095375" cy="600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51384" y="3946797"/>
              <a:ext cx="1009650" cy="619125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517119" y="4749730"/>
              <a:ext cx="3076575" cy="1377138"/>
              <a:chOff x="517119" y="4749730"/>
              <a:chExt cx="3076575" cy="13771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29288" y="4749730"/>
                <a:ext cx="981075" cy="571500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17119" y="5517268"/>
                <a:ext cx="3076575" cy="609600"/>
              </a:xfrm>
              <a:prstGeom prst="rect">
                <a:avLst/>
              </a:prstGeom>
            </p:spPr>
          </p:pic>
        </p:grpSp>
      </p:grp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60387" y="2363763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789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4395" y="2924944"/>
            <a:ext cx="4105821" cy="35980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276872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772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268760"/>
            <a:ext cx="10430569" cy="555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95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4895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5567602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610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762" y="1881187"/>
            <a:ext cx="9134475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06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400" y="1498476"/>
            <a:ext cx="8059291" cy="3802732"/>
            <a:chOff x="695400" y="1412776"/>
            <a:chExt cx="8059291" cy="38027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5400" y="1412776"/>
              <a:ext cx="7658100" cy="1695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3501008"/>
              <a:ext cx="7915275" cy="1714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6651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4486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5279947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9952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2025-10-25T07:04:13Z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