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092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3067050"/>
            <a:ext cx="117633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2784"/>
            <a:ext cx="110775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1268760"/>
            <a:ext cx="11553825" cy="2667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90587" y="3962400"/>
            <a:ext cx="8661797" cy="2759711"/>
            <a:chOff x="890587" y="3962400"/>
            <a:chExt cx="10982325" cy="349904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0587" y="3962400"/>
              <a:ext cx="10982325" cy="2895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83246" y="6813748"/>
              <a:ext cx="3676650" cy="6477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21297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84784"/>
            <a:ext cx="110490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58813"/>
            <a:ext cx="116300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1771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59272" y="148478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89716" y="2445272"/>
            <a:ext cx="74586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4784"/>
            <a:ext cx="11125200" cy="4600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1485152"/>
            <a:ext cx="88569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2411744"/>
            <a:ext cx="9811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98888" y="3374912"/>
            <a:ext cx="47251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4325888"/>
            <a:ext cx="88569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847528" y="5240288"/>
            <a:ext cx="88569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3771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3284984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629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420888"/>
            <a:ext cx="21602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62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1984" y="537321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390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15560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5476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1325512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68" y="1275159"/>
            <a:ext cx="8724900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237" y="2160983"/>
            <a:ext cx="6867525" cy="3838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3468" y="6034214"/>
            <a:ext cx="39723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299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727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12776"/>
            <a:ext cx="106489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556792"/>
            <a:ext cx="94297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5153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8212" y="3904311"/>
            <a:ext cx="11076420" cy="2589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628800"/>
            <a:ext cx="110490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4648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0562" y="4221088"/>
            <a:ext cx="11022062" cy="1839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69056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63912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067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34888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556792"/>
            <a:ext cx="104108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4314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155604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69151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004347"/>
            <a:ext cx="7798643" cy="35930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192680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2025-10-25T05:53:55Z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