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42091" b="60080"/>
          <a:stretch/>
        </p:blipFill>
        <p:spPr>
          <a:xfrm>
            <a:off x="983432" y="1853382"/>
            <a:ext cx="6326684" cy="855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4727" t="60080"/>
          <a:stretch/>
        </p:blipFill>
        <p:spPr>
          <a:xfrm>
            <a:off x="3071664" y="3941614"/>
            <a:ext cx="6038651" cy="8555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6327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3" y="1556792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2562"/>
            <a:ext cx="11639550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4581128"/>
            <a:ext cx="216024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1020425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420888"/>
            <a:ext cx="187540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24" y="3501008"/>
            <a:ext cx="1007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7" y="3789040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1096" y="3525392"/>
            <a:ext cx="31683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84504" y="3525392"/>
            <a:ext cx="31683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9"/>
            <a:ext cx="9940801" cy="528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2976" y="2060848"/>
            <a:ext cx="3318756" cy="21602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403240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112" y="3213001"/>
            <a:ext cx="3533775" cy="3457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20888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8" y="2996952"/>
            <a:ext cx="216024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8238" y="4052688"/>
            <a:ext cx="191342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0830" y="4052688"/>
            <a:ext cx="259569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107" y="3971429"/>
            <a:ext cx="3773785" cy="27494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79" y="3212976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55601"/>
            <a:ext cx="107346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268760"/>
            <a:ext cx="11706225" cy="5419700"/>
            <a:chOff x="242887" y="1268760"/>
            <a:chExt cx="11706225" cy="54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268760"/>
              <a:ext cx="117062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068960"/>
              <a:ext cx="10782300" cy="36195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19760" y="4953360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599" y="5937088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1600200"/>
            <a:ext cx="4105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5" y="5337784"/>
            <a:ext cx="338437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0087" y="1226815"/>
            <a:ext cx="10791825" cy="5442545"/>
            <a:chOff x="700087" y="1427535"/>
            <a:chExt cx="10791825" cy="5442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87" y="1427535"/>
              <a:ext cx="1079182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137" y="4307855"/>
              <a:ext cx="10753725" cy="2562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7" y="2492896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08289" y="4565536"/>
            <a:ext cx="107168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8662" y="3155478"/>
            <a:ext cx="10839946" cy="303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176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2492896"/>
            <a:ext cx="45365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501008"/>
            <a:ext cx="2304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638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373216"/>
            <a:ext cx="10081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7429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3465576"/>
            <a:ext cx="3600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4526280"/>
            <a:ext cx="30963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59720" y="5564856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28" y="3789040"/>
            <a:ext cx="11058525" cy="17621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78019" y="3776848"/>
            <a:ext cx="146259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2025-10-25T04:41:10Z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