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2962275"/>
            <a:ext cx="681990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3867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03288" y="3501008"/>
            <a:ext cx="8640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60888" y="3501008"/>
            <a:ext cx="8640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40768"/>
            <a:ext cx="109061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5029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645024"/>
            <a:ext cx="9361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79562"/>
            <a:ext cx="11639550" cy="4857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1784" y="1403946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75144" y="4500714"/>
            <a:ext cx="20253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412776"/>
            <a:ext cx="11610975" cy="4104456"/>
            <a:chOff x="290512" y="1268760"/>
            <a:chExt cx="11610975" cy="41044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268760"/>
              <a:ext cx="11610975" cy="3305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39182" y="4754091"/>
              <a:ext cx="1647825" cy="6191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869160"/>
            <a:ext cx="8640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6408" y="1556792"/>
            <a:ext cx="11096625" cy="3679304"/>
            <a:chOff x="836408" y="1556792"/>
            <a:chExt cx="11096625" cy="36793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556792"/>
              <a:ext cx="6581775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6408" y="2492896"/>
              <a:ext cx="11096625" cy="2743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2667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1412776"/>
            <a:ext cx="8640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12776"/>
            <a:ext cx="111537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343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92144" y="2997732"/>
            <a:ext cx="172819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68144" y="4070628"/>
            <a:ext cx="172819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40919"/>
            <a:ext cx="11337088" cy="550044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4221088"/>
            <a:ext cx="8640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68760"/>
            <a:ext cx="11039475" cy="3724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21142" y="1268760"/>
            <a:ext cx="76674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40768"/>
            <a:ext cx="111252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4378440"/>
            <a:ext cx="19442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40768"/>
            <a:ext cx="10744200" cy="2800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71956" y="1328944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7812" y="2340880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429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1364376"/>
            <a:ext cx="19442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149080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1096" y="5075672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5700" y="2564904"/>
            <a:ext cx="4800600" cy="2771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1412000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514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91944" y="3248408"/>
            <a:ext cx="208823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8208" y="4161272"/>
            <a:ext cx="388089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5085184"/>
            <a:ext cx="30243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90512" y="1358602"/>
            <a:ext cx="11610975" cy="5310758"/>
            <a:chOff x="290512" y="1358602"/>
            <a:chExt cx="11610975" cy="53107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358602"/>
              <a:ext cx="11610975" cy="5238750"/>
            </a:xfrm>
            <a:prstGeom prst="rect">
              <a:avLst/>
            </a:prstGeom>
          </p:spPr>
        </p:pic>
        <p:cxnSp>
          <p:nvCxnSpPr>
            <p:cNvPr id="5" name="直接连接符 4"/>
            <p:cNvCxnSpPr/>
            <p:nvPr/>
          </p:nvCxnSpPr>
          <p:spPr>
            <a:xfrm>
              <a:off x="5231904" y="6669360"/>
              <a:ext cx="252028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68408" y="5013176"/>
            <a:ext cx="180020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9936" y="5976344"/>
            <a:ext cx="180020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019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2" y="1424968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0592" y="2497864"/>
            <a:ext cx="2527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26640" y="3534184"/>
            <a:ext cx="2527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82160" y="4594888"/>
            <a:ext cx="2527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268760"/>
            <a:ext cx="107251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9225" y="3878610"/>
            <a:ext cx="4566187" cy="28529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68408" y="2168288"/>
            <a:ext cx="180020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094880"/>
            <a:ext cx="50405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3924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653136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1738312"/>
            <a:ext cx="97440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6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690687"/>
            <a:ext cx="98202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35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3876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85376" y="1365520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86528" y="4511056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2914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51584" y="2396504"/>
            <a:ext cx="20162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3429000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3429000"/>
            <a:ext cx="108012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01663"/>
            <a:ext cx="116776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4924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4557888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12776"/>
            <a:ext cx="10972800" cy="2886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2494040"/>
            <a:ext cx="37444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268760"/>
            <a:ext cx="11610975" cy="3859485"/>
            <a:chOff x="290512" y="1268760"/>
            <a:chExt cx="11610975" cy="38594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268760"/>
              <a:ext cx="11610975" cy="2971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2949" y="4509120"/>
              <a:ext cx="10706100" cy="6191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1" y="2564904"/>
            <a:ext cx="74453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2025-10-25T06:51:13Z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