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950" y="3033712"/>
            <a:ext cx="53721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3" y="1340768"/>
            <a:ext cx="133851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348880"/>
            <a:ext cx="1033951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5309" y="3336432"/>
            <a:ext cx="73025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62087"/>
            <a:ext cx="100107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12776"/>
            <a:ext cx="99441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725144"/>
            <a:ext cx="10220325" cy="1828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26752" y="568831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7270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3362567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3192" y="4362311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15365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5010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04808" y="35010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536216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06050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81370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7226" y="3432824"/>
            <a:ext cx="21084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556792"/>
            <a:ext cx="102012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5649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3880" y="467412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340768"/>
            <a:ext cx="10915650" cy="5256212"/>
            <a:chOff x="638175" y="1412776"/>
            <a:chExt cx="10915650" cy="52562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175" y="1412776"/>
              <a:ext cx="10915650" cy="484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7850" y="6021288"/>
              <a:ext cx="8763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66850"/>
            <a:ext cx="11087100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95425"/>
            <a:ext cx="1106805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492896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577728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9"/>
            <a:ext cx="9628956" cy="53374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76704" y="22048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22720" y="315584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5877272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492896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54384" y="4492384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4437112"/>
            <a:ext cx="37243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46632" y="5362168"/>
            <a:ext cx="7745712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484784"/>
            <a:ext cx="102393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6407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17479" y="34694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14475"/>
            <a:ext cx="9686925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81446" y="1592224"/>
            <a:ext cx="157865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2822" y="3579520"/>
            <a:ext cx="217337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742" y="764704"/>
            <a:ext cx="10229850" cy="5857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85630" y="825664"/>
            <a:ext cx="522293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7971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51976" y="5845664"/>
            <a:ext cx="20837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4784"/>
            <a:ext cx="110299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237" y="161925"/>
            <a:ext cx="7629525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700808"/>
            <a:ext cx="93345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2348880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45896" y="4348368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4784"/>
            <a:ext cx="110680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81953" y="3378163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60000" y="4402291"/>
            <a:ext cx="276379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3404"/>
            <a:ext cx="10713839" cy="53984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504975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1268760"/>
            <a:ext cx="11134725" cy="5506192"/>
            <a:chOff x="528637" y="1340768"/>
            <a:chExt cx="11134725" cy="5506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637" y="1340768"/>
              <a:ext cx="111347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3170310"/>
              <a:ext cx="10058400" cy="3676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50973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2025-10-25T05:08:47Z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